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3"/>
  </p:notesMasterIdLst>
  <p:sldIdLst>
    <p:sldId id="256" r:id="rId5"/>
    <p:sldId id="838841311" r:id="rId6"/>
    <p:sldId id="838841368" r:id="rId7"/>
    <p:sldId id="259" r:id="rId8"/>
    <p:sldId id="838841354" r:id="rId9"/>
    <p:sldId id="838841309" r:id="rId10"/>
    <p:sldId id="838841322" r:id="rId11"/>
    <p:sldId id="838841369" r:id="rId12"/>
    <p:sldId id="838841370" r:id="rId13"/>
    <p:sldId id="838841355" r:id="rId14"/>
    <p:sldId id="838841359" r:id="rId15"/>
    <p:sldId id="838841371" r:id="rId16"/>
    <p:sldId id="838841372" r:id="rId17"/>
    <p:sldId id="838841373" r:id="rId18"/>
    <p:sldId id="838841374" r:id="rId19"/>
    <p:sldId id="838841319" r:id="rId20"/>
    <p:sldId id="838841320" r:id="rId21"/>
    <p:sldId id="838841315"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EA0"/>
    <a:srgbClr val="133A57"/>
    <a:srgbClr val="A4EEE2"/>
    <a:srgbClr val="C6F5FE"/>
    <a:srgbClr val="05D2FB"/>
    <a:srgbClr val="E5F7FF"/>
    <a:srgbClr val="E5FBFF"/>
    <a:srgbClr val="4AD6BA"/>
    <a:srgbClr val="F5B700"/>
    <a:srgbClr val="B4B4B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925CB80-559F-4A0A-ADBD-BC9577A4F005}" v="527" dt="2023-12-01T17:51:19.18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84" autoAdjust="0"/>
    <p:restoredTop sz="96259" autoAdjust="0"/>
  </p:normalViewPr>
  <p:slideViewPr>
    <p:cSldViewPr snapToGrid="0">
      <p:cViewPr varScale="1">
        <p:scale>
          <a:sx n="82" d="100"/>
          <a:sy n="82" d="100"/>
        </p:scale>
        <p:origin x="720" y="58"/>
      </p:cViewPr>
      <p:guideLst/>
    </p:cSldViewPr>
  </p:slideViewPr>
  <p:outlineViewPr>
    <p:cViewPr>
      <p:scale>
        <a:sx n="33" d="100"/>
        <a:sy n="33" d="100"/>
      </p:scale>
      <p:origin x="0" y="-450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rk, Phyllis L (CPE)" userId="d5c9808c-03e6-4418-ae11-feb464587a1e" providerId="ADAL" clId="{B925CB80-559F-4A0A-ADBD-BC9577A4F005}"/>
    <pc:docChg chg="undo custSel addSld delSld modSld sldOrd delMainMaster">
      <pc:chgData name="Clark, Phyllis L (CPE)" userId="d5c9808c-03e6-4418-ae11-feb464587a1e" providerId="ADAL" clId="{B925CB80-559F-4A0A-ADBD-BC9577A4F005}" dt="2023-12-01T17:51:19.187" v="2133" actId="20577"/>
      <pc:docMkLst>
        <pc:docMk/>
      </pc:docMkLst>
      <pc:sldChg chg="addSp delSp modSp mod">
        <pc:chgData name="Clark, Phyllis L (CPE)" userId="d5c9808c-03e6-4418-ae11-feb464587a1e" providerId="ADAL" clId="{B925CB80-559F-4A0A-ADBD-BC9577A4F005}" dt="2023-12-01T15:08:35.245" v="209" actId="20577"/>
        <pc:sldMkLst>
          <pc:docMk/>
          <pc:sldMk cId="4128874359" sldId="256"/>
        </pc:sldMkLst>
        <pc:spChg chg="mod">
          <ac:chgData name="Clark, Phyllis L (CPE)" userId="d5c9808c-03e6-4418-ae11-feb464587a1e" providerId="ADAL" clId="{B925CB80-559F-4A0A-ADBD-BC9577A4F005}" dt="2023-12-01T15:08:35.245" v="209" actId="20577"/>
          <ac:spMkLst>
            <pc:docMk/>
            <pc:sldMk cId="4128874359" sldId="256"/>
            <ac:spMk id="2" creationId="{E38AC432-45A8-1B4A-BEEC-4554FBF90F8F}"/>
          </ac:spMkLst>
        </pc:spChg>
        <pc:spChg chg="del">
          <ac:chgData name="Clark, Phyllis L (CPE)" userId="d5c9808c-03e6-4418-ae11-feb464587a1e" providerId="ADAL" clId="{B925CB80-559F-4A0A-ADBD-BC9577A4F005}" dt="2023-12-01T15:08:08.353" v="184" actId="478"/>
          <ac:spMkLst>
            <pc:docMk/>
            <pc:sldMk cId="4128874359" sldId="256"/>
            <ac:spMk id="3" creationId="{BDBBB2A8-4977-EB23-D652-372F90A309F4}"/>
          </ac:spMkLst>
        </pc:spChg>
        <pc:spChg chg="add mod">
          <ac:chgData name="Clark, Phyllis L (CPE)" userId="d5c9808c-03e6-4418-ae11-feb464587a1e" providerId="ADAL" clId="{B925CB80-559F-4A0A-ADBD-BC9577A4F005}" dt="2023-12-01T15:08:08.353" v="184" actId="478"/>
          <ac:spMkLst>
            <pc:docMk/>
            <pc:sldMk cId="4128874359" sldId="256"/>
            <ac:spMk id="6" creationId="{93CF2266-F561-3B67-8008-CF86F283DEF5}"/>
          </ac:spMkLst>
        </pc:spChg>
      </pc:sldChg>
      <pc:sldChg chg="del">
        <pc:chgData name="Clark, Phyllis L (CPE)" userId="d5c9808c-03e6-4418-ae11-feb464587a1e" providerId="ADAL" clId="{B925CB80-559F-4A0A-ADBD-BC9577A4F005}" dt="2023-12-01T15:23:08.573" v="834" actId="47"/>
        <pc:sldMkLst>
          <pc:docMk/>
          <pc:sldMk cId="2414022376" sldId="267"/>
        </pc:sldMkLst>
      </pc:sldChg>
      <pc:sldChg chg="del">
        <pc:chgData name="Clark, Phyllis L (CPE)" userId="d5c9808c-03e6-4418-ae11-feb464587a1e" providerId="ADAL" clId="{B925CB80-559F-4A0A-ADBD-BC9577A4F005}" dt="2023-12-01T15:23:11.854" v="835" actId="47"/>
        <pc:sldMkLst>
          <pc:docMk/>
          <pc:sldMk cId="3887931615" sldId="270"/>
        </pc:sldMkLst>
      </pc:sldChg>
      <pc:sldChg chg="del">
        <pc:chgData name="Clark, Phyllis L (CPE)" userId="d5c9808c-03e6-4418-ae11-feb464587a1e" providerId="ADAL" clId="{B925CB80-559F-4A0A-ADBD-BC9577A4F005}" dt="2023-12-01T15:23:15.802" v="837" actId="47"/>
        <pc:sldMkLst>
          <pc:docMk/>
          <pc:sldMk cId="1921416073" sldId="271"/>
        </pc:sldMkLst>
      </pc:sldChg>
      <pc:sldChg chg="del">
        <pc:chgData name="Clark, Phyllis L (CPE)" userId="d5c9808c-03e6-4418-ae11-feb464587a1e" providerId="ADAL" clId="{B925CB80-559F-4A0A-ADBD-BC9577A4F005}" dt="2023-12-01T15:23:24.591" v="841" actId="47"/>
        <pc:sldMkLst>
          <pc:docMk/>
          <pc:sldMk cId="448185240" sldId="275"/>
        </pc:sldMkLst>
      </pc:sldChg>
      <pc:sldChg chg="del">
        <pc:chgData name="Clark, Phyllis L (CPE)" userId="d5c9808c-03e6-4418-ae11-feb464587a1e" providerId="ADAL" clId="{B925CB80-559F-4A0A-ADBD-BC9577A4F005}" dt="2023-12-01T15:23:28.426" v="843" actId="47"/>
        <pc:sldMkLst>
          <pc:docMk/>
          <pc:sldMk cId="2362649110" sldId="276"/>
        </pc:sldMkLst>
      </pc:sldChg>
      <pc:sldChg chg="del">
        <pc:chgData name="Clark, Phyllis L (CPE)" userId="d5c9808c-03e6-4418-ae11-feb464587a1e" providerId="ADAL" clId="{B925CB80-559F-4A0A-ADBD-BC9577A4F005}" dt="2023-12-01T15:23:17.082" v="838" actId="47"/>
        <pc:sldMkLst>
          <pc:docMk/>
          <pc:sldMk cId="3458361297" sldId="278"/>
        </pc:sldMkLst>
      </pc:sldChg>
      <pc:sldChg chg="modSp mod">
        <pc:chgData name="Clark, Phyllis L (CPE)" userId="d5c9808c-03e6-4418-ae11-feb464587a1e" providerId="ADAL" clId="{B925CB80-559F-4A0A-ADBD-BC9577A4F005}" dt="2023-12-01T15:44:52.849" v="1422" actId="20577"/>
        <pc:sldMkLst>
          <pc:docMk/>
          <pc:sldMk cId="3185633563" sldId="838841311"/>
        </pc:sldMkLst>
        <pc:graphicFrameChg chg="mod">
          <ac:chgData name="Clark, Phyllis L (CPE)" userId="d5c9808c-03e6-4418-ae11-feb464587a1e" providerId="ADAL" clId="{B925CB80-559F-4A0A-ADBD-BC9577A4F005}" dt="2023-12-01T15:44:52.849" v="1422" actId="20577"/>
          <ac:graphicFrameMkLst>
            <pc:docMk/>
            <pc:sldMk cId="3185633563" sldId="838841311"/>
            <ac:graphicFrameMk id="4" creationId="{7A856D6B-6573-DDF0-B1BF-EF5BFBE58FF6}"/>
          </ac:graphicFrameMkLst>
        </pc:graphicFrameChg>
      </pc:sldChg>
      <pc:sldChg chg="modSp mod">
        <pc:chgData name="Clark, Phyllis L (CPE)" userId="d5c9808c-03e6-4418-ae11-feb464587a1e" providerId="ADAL" clId="{B925CB80-559F-4A0A-ADBD-BC9577A4F005}" dt="2023-12-01T17:39:01.251" v="2127" actId="20577"/>
        <pc:sldMkLst>
          <pc:docMk/>
          <pc:sldMk cId="727888924" sldId="838841319"/>
        </pc:sldMkLst>
        <pc:spChg chg="mod">
          <ac:chgData name="Clark, Phyllis L (CPE)" userId="d5c9808c-03e6-4418-ae11-feb464587a1e" providerId="ADAL" clId="{B925CB80-559F-4A0A-ADBD-BC9577A4F005}" dt="2023-12-01T17:39:01.251" v="2127" actId="20577"/>
          <ac:spMkLst>
            <pc:docMk/>
            <pc:sldMk cId="727888924" sldId="838841319"/>
            <ac:spMk id="2" creationId="{989FC93F-FEC4-1B8C-A3AE-58E20AF4DF82}"/>
          </ac:spMkLst>
        </pc:spChg>
      </pc:sldChg>
      <pc:sldChg chg="modSp mod">
        <pc:chgData name="Clark, Phyllis L (CPE)" userId="d5c9808c-03e6-4418-ae11-feb464587a1e" providerId="ADAL" clId="{B925CB80-559F-4A0A-ADBD-BC9577A4F005}" dt="2023-12-01T17:51:19.187" v="2133" actId="20577"/>
        <pc:sldMkLst>
          <pc:docMk/>
          <pc:sldMk cId="3038916171" sldId="838841320"/>
        </pc:sldMkLst>
        <pc:spChg chg="mod">
          <ac:chgData name="Clark, Phyllis L (CPE)" userId="d5c9808c-03e6-4418-ae11-feb464587a1e" providerId="ADAL" clId="{B925CB80-559F-4A0A-ADBD-BC9577A4F005}" dt="2023-12-01T17:51:06.761" v="2130" actId="1076"/>
          <ac:spMkLst>
            <pc:docMk/>
            <pc:sldMk cId="3038916171" sldId="838841320"/>
            <ac:spMk id="2" creationId="{8581FD47-DBE6-0113-03F1-141F2B4604E3}"/>
          </ac:spMkLst>
        </pc:spChg>
        <pc:graphicFrameChg chg="mod">
          <ac:chgData name="Clark, Phyllis L (CPE)" userId="d5c9808c-03e6-4418-ae11-feb464587a1e" providerId="ADAL" clId="{B925CB80-559F-4A0A-ADBD-BC9577A4F005}" dt="2023-12-01T17:51:19.187" v="2133" actId="20577"/>
          <ac:graphicFrameMkLst>
            <pc:docMk/>
            <pc:sldMk cId="3038916171" sldId="838841320"/>
            <ac:graphicFrameMk id="6" creationId="{CE8DB9AF-E143-7289-24FC-91E31C7BEE31}"/>
          </ac:graphicFrameMkLst>
        </pc:graphicFrameChg>
      </pc:sldChg>
      <pc:sldChg chg="del">
        <pc:chgData name="Clark, Phyllis L (CPE)" userId="d5c9808c-03e6-4418-ae11-feb464587a1e" providerId="ADAL" clId="{B925CB80-559F-4A0A-ADBD-BC9577A4F005}" dt="2023-12-01T15:43:24.776" v="1395" actId="47"/>
        <pc:sldMkLst>
          <pc:docMk/>
          <pc:sldMk cId="1793642072" sldId="838841321"/>
        </pc:sldMkLst>
      </pc:sldChg>
      <pc:sldChg chg="addSp modSp mod">
        <pc:chgData name="Clark, Phyllis L (CPE)" userId="d5c9808c-03e6-4418-ae11-feb464587a1e" providerId="ADAL" clId="{B925CB80-559F-4A0A-ADBD-BC9577A4F005}" dt="2023-12-01T15:24:35.187" v="850" actId="1076"/>
        <pc:sldMkLst>
          <pc:docMk/>
          <pc:sldMk cId="2433294050" sldId="838841322"/>
        </pc:sldMkLst>
        <pc:spChg chg="mod">
          <ac:chgData name="Clark, Phyllis L (CPE)" userId="d5c9808c-03e6-4418-ae11-feb464587a1e" providerId="ADAL" clId="{B925CB80-559F-4A0A-ADBD-BC9577A4F005}" dt="2023-12-01T15:20:19.766" v="768" actId="20577"/>
          <ac:spMkLst>
            <pc:docMk/>
            <pc:sldMk cId="2433294050" sldId="838841322"/>
            <ac:spMk id="2" creationId="{1F8DDF12-CD7E-AF2C-E1FE-B8FA9D12A9CC}"/>
          </ac:spMkLst>
        </pc:spChg>
        <pc:spChg chg="mod">
          <ac:chgData name="Clark, Phyllis L (CPE)" userId="d5c9808c-03e6-4418-ae11-feb464587a1e" providerId="ADAL" clId="{B925CB80-559F-4A0A-ADBD-BC9577A4F005}" dt="2023-12-01T15:20:42.294" v="824" actId="20577"/>
          <ac:spMkLst>
            <pc:docMk/>
            <pc:sldMk cId="2433294050" sldId="838841322"/>
            <ac:spMk id="3" creationId="{C2A60714-B870-AB0F-861E-11A4A984854A}"/>
          </ac:spMkLst>
        </pc:spChg>
        <pc:picChg chg="add mod">
          <ac:chgData name="Clark, Phyllis L (CPE)" userId="d5c9808c-03e6-4418-ae11-feb464587a1e" providerId="ADAL" clId="{B925CB80-559F-4A0A-ADBD-BC9577A4F005}" dt="2023-12-01T15:24:35.187" v="850" actId="1076"/>
          <ac:picMkLst>
            <pc:docMk/>
            <pc:sldMk cId="2433294050" sldId="838841322"/>
            <ac:picMk id="7" creationId="{F54F88E8-441A-0AF0-96B4-BD026B293D0D}"/>
          </ac:picMkLst>
        </pc:picChg>
      </pc:sldChg>
      <pc:sldChg chg="del">
        <pc:chgData name="Clark, Phyllis L (CPE)" userId="d5c9808c-03e6-4418-ae11-feb464587a1e" providerId="ADAL" clId="{B925CB80-559F-4A0A-ADBD-BC9577A4F005}" dt="2023-12-01T15:21:07.218" v="826" actId="47"/>
        <pc:sldMkLst>
          <pc:docMk/>
          <pc:sldMk cId="0" sldId="838841344"/>
        </pc:sldMkLst>
      </pc:sldChg>
      <pc:sldChg chg="del ord">
        <pc:chgData name="Clark, Phyllis L (CPE)" userId="d5c9808c-03e6-4418-ae11-feb464587a1e" providerId="ADAL" clId="{B925CB80-559F-4A0A-ADBD-BC9577A4F005}" dt="2023-12-01T15:21:37.261" v="829" actId="47"/>
        <pc:sldMkLst>
          <pc:docMk/>
          <pc:sldMk cId="1172593116" sldId="838841351"/>
        </pc:sldMkLst>
      </pc:sldChg>
      <pc:sldChg chg="modSp mod">
        <pc:chgData name="Clark, Phyllis L (CPE)" userId="d5c9808c-03e6-4418-ae11-feb464587a1e" providerId="ADAL" clId="{B925CB80-559F-4A0A-ADBD-BC9577A4F005}" dt="2023-12-01T15:34:51.578" v="1236" actId="1076"/>
        <pc:sldMkLst>
          <pc:docMk/>
          <pc:sldMk cId="102145413" sldId="838841355"/>
        </pc:sldMkLst>
        <pc:spChg chg="mod">
          <ac:chgData name="Clark, Phyllis L (CPE)" userId="d5c9808c-03e6-4418-ae11-feb464587a1e" providerId="ADAL" clId="{B925CB80-559F-4A0A-ADBD-BC9577A4F005}" dt="2023-12-01T15:34:44.689" v="1235" actId="14100"/>
          <ac:spMkLst>
            <pc:docMk/>
            <pc:sldMk cId="102145413" sldId="838841355"/>
            <ac:spMk id="2" creationId="{989FC93F-FEC4-1B8C-A3AE-58E20AF4DF82}"/>
          </ac:spMkLst>
        </pc:spChg>
        <pc:spChg chg="mod">
          <ac:chgData name="Clark, Phyllis L (CPE)" userId="d5c9808c-03e6-4418-ae11-feb464587a1e" providerId="ADAL" clId="{B925CB80-559F-4A0A-ADBD-BC9577A4F005}" dt="2023-12-01T15:34:51.578" v="1236" actId="1076"/>
          <ac:spMkLst>
            <pc:docMk/>
            <pc:sldMk cId="102145413" sldId="838841355"/>
            <ac:spMk id="3" creationId="{ABE69E1A-2350-C9E3-BFD8-3A1C53AF8CA8}"/>
          </ac:spMkLst>
        </pc:spChg>
      </pc:sldChg>
      <pc:sldChg chg="del">
        <pc:chgData name="Clark, Phyllis L (CPE)" userId="d5c9808c-03e6-4418-ae11-feb464587a1e" providerId="ADAL" clId="{B925CB80-559F-4A0A-ADBD-BC9577A4F005}" dt="2023-12-01T15:23:29.207" v="844" actId="47"/>
        <pc:sldMkLst>
          <pc:docMk/>
          <pc:sldMk cId="0" sldId="838841356"/>
        </pc:sldMkLst>
      </pc:sldChg>
      <pc:sldChg chg="del">
        <pc:chgData name="Clark, Phyllis L (CPE)" userId="d5c9808c-03e6-4418-ae11-feb464587a1e" providerId="ADAL" clId="{B925CB80-559F-4A0A-ADBD-BC9577A4F005}" dt="2023-12-01T15:21:04.208" v="825" actId="47"/>
        <pc:sldMkLst>
          <pc:docMk/>
          <pc:sldMk cId="0" sldId="838841357"/>
        </pc:sldMkLst>
      </pc:sldChg>
      <pc:sldChg chg="del">
        <pc:chgData name="Clark, Phyllis L (CPE)" userId="d5c9808c-03e6-4418-ae11-feb464587a1e" providerId="ADAL" clId="{B925CB80-559F-4A0A-ADBD-BC9577A4F005}" dt="2023-12-01T15:23:13.928" v="836" actId="47"/>
        <pc:sldMkLst>
          <pc:docMk/>
          <pc:sldMk cId="0" sldId="838841358"/>
        </pc:sldMkLst>
      </pc:sldChg>
      <pc:sldChg chg="addSp delSp modSp mod">
        <pc:chgData name="Clark, Phyllis L (CPE)" userId="d5c9808c-03e6-4418-ae11-feb464587a1e" providerId="ADAL" clId="{B925CB80-559F-4A0A-ADBD-BC9577A4F005}" dt="2023-12-01T15:43:32.073" v="1407" actId="20577"/>
        <pc:sldMkLst>
          <pc:docMk/>
          <pc:sldMk cId="1485980440" sldId="838841359"/>
        </pc:sldMkLst>
        <pc:spChg chg="mod">
          <ac:chgData name="Clark, Phyllis L (CPE)" userId="d5c9808c-03e6-4418-ae11-feb464587a1e" providerId="ADAL" clId="{B925CB80-559F-4A0A-ADBD-BC9577A4F005}" dt="2023-12-01T15:43:32.073" v="1407" actId="20577"/>
          <ac:spMkLst>
            <pc:docMk/>
            <pc:sldMk cId="1485980440" sldId="838841359"/>
            <ac:spMk id="2" creationId="{989FC93F-FEC4-1B8C-A3AE-58E20AF4DF82}"/>
          </ac:spMkLst>
        </pc:spChg>
        <pc:spChg chg="add del mod">
          <ac:chgData name="Clark, Phyllis L (CPE)" userId="d5c9808c-03e6-4418-ae11-feb464587a1e" providerId="ADAL" clId="{B925CB80-559F-4A0A-ADBD-BC9577A4F005}" dt="2023-12-01T15:41:19.805" v="1394" actId="255"/>
          <ac:spMkLst>
            <pc:docMk/>
            <pc:sldMk cId="1485980440" sldId="838841359"/>
            <ac:spMk id="3" creationId="{ABE69E1A-2350-C9E3-BFD8-3A1C53AF8CA8}"/>
          </ac:spMkLst>
        </pc:spChg>
        <pc:spChg chg="add del mod">
          <ac:chgData name="Clark, Phyllis L (CPE)" userId="d5c9808c-03e6-4418-ae11-feb464587a1e" providerId="ADAL" clId="{B925CB80-559F-4A0A-ADBD-BC9577A4F005}" dt="2023-12-01T15:36:46.016" v="1273" actId="478"/>
          <ac:spMkLst>
            <pc:docMk/>
            <pc:sldMk cId="1485980440" sldId="838841359"/>
            <ac:spMk id="8" creationId="{62737F04-D58D-6FB3-E0FF-3612B37F0EDB}"/>
          </ac:spMkLst>
        </pc:spChg>
      </pc:sldChg>
      <pc:sldChg chg="del">
        <pc:chgData name="Clark, Phyllis L (CPE)" userId="d5c9808c-03e6-4418-ae11-feb464587a1e" providerId="ADAL" clId="{B925CB80-559F-4A0A-ADBD-BC9577A4F005}" dt="2023-12-01T15:23:30.191" v="845" actId="47"/>
        <pc:sldMkLst>
          <pc:docMk/>
          <pc:sldMk cId="4292349395" sldId="838841360"/>
        </pc:sldMkLst>
      </pc:sldChg>
      <pc:sldChg chg="del">
        <pc:chgData name="Clark, Phyllis L (CPE)" userId="d5c9808c-03e6-4418-ae11-feb464587a1e" providerId="ADAL" clId="{B925CB80-559F-4A0A-ADBD-BC9577A4F005}" dt="2023-12-01T15:22:06.015" v="831" actId="47"/>
        <pc:sldMkLst>
          <pc:docMk/>
          <pc:sldMk cId="2332357946" sldId="838841362"/>
        </pc:sldMkLst>
      </pc:sldChg>
      <pc:sldChg chg="del">
        <pc:chgData name="Clark, Phyllis L (CPE)" userId="d5c9808c-03e6-4418-ae11-feb464587a1e" providerId="ADAL" clId="{B925CB80-559F-4A0A-ADBD-BC9577A4F005}" dt="2023-12-01T15:21:58.847" v="830" actId="47"/>
        <pc:sldMkLst>
          <pc:docMk/>
          <pc:sldMk cId="505384737" sldId="838841364"/>
        </pc:sldMkLst>
      </pc:sldChg>
      <pc:sldChg chg="del">
        <pc:chgData name="Clark, Phyllis L (CPE)" userId="d5c9808c-03e6-4418-ae11-feb464587a1e" providerId="ADAL" clId="{B925CB80-559F-4A0A-ADBD-BC9577A4F005}" dt="2023-12-01T15:22:10.897" v="832" actId="47"/>
        <pc:sldMkLst>
          <pc:docMk/>
          <pc:sldMk cId="628447893" sldId="838841365"/>
        </pc:sldMkLst>
      </pc:sldChg>
      <pc:sldChg chg="del">
        <pc:chgData name="Clark, Phyllis L (CPE)" userId="d5c9808c-03e6-4418-ae11-feb464587a1e" providerId="ADAL" clId="{B925CB80-559F-4A0A-ADBD-BC9577A4F005}" dt="2023-12-01T15:22:12.869" v="833" actId="47"/>
        <pc:sldMkLst>
          <pc:docMk/>
          <pc:sldMk cId="3767739022" sldId="838841366"/>
        </pc:sldMkLst>
      </pc:sldChg>
      <pc:sldChg chg="del">
        <pc:chgData name="Clark, Phyllis L (CPE)" userId="d5c9808c-03e6-4418-ae11-feb464587a1e" providerId="ADAL" clId="{B925CB80-559F-4A0A-ADBD-BC9577A4F005}" dt="2023-12-01T15:23:26.491" v="842" actId="47"/>
        <pc:sldMkLst>
          <pc:docMk/>
          <pc:sldMk cId="38147632" sldId="838841367"/>
        </pc:sldMkLst>
      </pc:sldChg>
      <pc:sldChg chg="modSp mod">
        <pc:chgData name="Clark, Phyllis L (CPE)" userId="d5c9808c-03e6-4418-ae11-feb464587a1e" providerId="ADAL" clId="{B925CB80-559F-4A0A-ADBD-BC9577A4F005}" dt="2023-12-01T15:46:45.893" v="1496" actId="20577"/>
        <pc:sldMkLst>
          <pc:docMk/>
          <pc:sldMk cId="1139000412" sldId="838841368"/>
        </pc:sldMkLst>
        <pc:spChg chg="mod">
          <ac:chgData name="Clark, Phyllis L (CPE)" userId="d5c9808c-03e6-4418-ae11-feb464587a1e" providerId="ADAL" clId="{B925CB80-559F-4A0A-ADBD-BC9577A4F005}" dt="2023-12-01T15:46:45.893" v="1496" actId="20577"/>
          <ac:spMkLst>
            <pc:docMk/>
            <pc:sldMk cId="1139000412" sldId="838841368"/>
            <ac:spMk id="3" creationId="{C2A60714-B870-AB0F-861E-11A4A984854A}"/>
          </ac:spMkLst>
        </pc:spChg>
      </pc:sldChg>
      <pc:sldChg chg="addSp delSp modSp add mod ord">
        <pc:chgData name="Clark, Phyllis L (CPE)" userId="d5c9808c-03e6-4418-ae11-feb464587a1e" providerId="ADAL" clId="{B925CB80-559F-4A0A-ADBD-BC9577A4F005}" dt="2023-12-01T16:27:25.905" v="1572"/>
        <pc:sldMkLst>
          <pc:docMk/>
          <pc:sldMk cId="946422874" sldId="838841369"/>
        </pc:sldMkLst>
        <pc:spChg chg="mod">
          <ac:chgData name="Clark, Phyllis L (CPE)" userId="d5c9808c-03e6-4418-ae11-feb464587a1e" providerId="ADAL" clId="{B925CB80-559F-4A0A-ADBD-BC9577A4F005}" dt="2023-12-01T16:25:07.692" v="1561" actId="20577"/>
          <ac:spMkLst>
            <pc:docMk/>
            <pc:sldMk cId="946422874" sldId="838841369"/>
            <ac:spMk id="2" creationId="{8581FD47-DBE6-0113-03F1-141F2B4604E3}"/>
          </ac:spMkLst>
        </pc:spChg>
        <pc:spChg chg="add mod">
          <ac:chgData name="Clark, Phyllis L (CPE)" userId="d5c9808c-03e6-4418-ae11-feb464587a1e" providerId="ADAL" clId="{B925CB80-559F-4A0A-ADBD-BC9577A4F005}" dt="2023-12-01T16:26:37.053" v="1568" actId="207"/>
          <ac:spMkLst>
            <pc:docMk/>
            <pc:sldMk cId="946422874" sldId="838841369"/>
            <ac:spMk id="7" creationId="{8B5249A1-C201-0F21-08C3-F322A20282D9}"/>
          </ac:spMkLst>
        </pc:spChg>
        <pc:graphicFrameChg chg="del">
          <ac:chgData name="Clark, Phyllis L (CPE)" userId="d5c9808c-03e6-4418-ae11-feb464587a1e" providerId="ADAL" clId="{B925CB80-559F-4A0A-ADBD-BC9577A4F005}" dt="2023-12-01T16:23:43.648" v="1517" actId="478"/>
          <ac:graphicFrameMkLst>
            <pc:docMk/>
            <pc:sldMk cId="946422874" sldId="838841369"/>
            <ac:graphicFrameMk id="6" creationId="{CE8DB9AF-E143-7289-24FC-91E31C7BEE31}"/>
          </ac:graphicFrameMkLst>
        </pc:graphicFrameChg>
        <pc:picChg chg="mod">
          <ac:chgData name="Clark, Phyllis L (CPE)" userId="d5c9808c-03e6-4418-ae11-feb464587a1e" providerId="ADAL" clId="{B925CB80-559F-4A0A-ADBD-BC9577A4F005}" dt="2023-12-01T16:26:48.424" v="1570" actId="14100"/>
          <ac:picMkLst>
            <pc:docMk/>
            <pc:sldMk cId="946422874" sldId="838841369"/>
            <ac:picMk id="5" creationId="{CD90CBFB-B5DC-75A1-E2A8-47721B65FFF2}"/>
          </ac:picMkLst>
        </pc:picChg>
      </pc:sldChg>
      <pc:sldChg chg="del">
        <pc:chgData name="Clark, Phyllis L (CPE)" userId="d5c9808c-03e6-4418-ae11-feb464587a1e" providerId="ADAL" clId="{B925CB80-559F-4A0A-ADBD-BC9577A4F005}" dt="2023-12-01T15:23:21.953" v="839" actId="47"/>
        <pc:sldMkLst>
          <pc:docMk/>
          <pc:sldMk cId="4010817485" sldId="838841369"/>
        </pc:sldMkLst>
      </pc:sldChg>
      <pc:sldChg chg="del">
        <pc:chgData name="Clark, Phyllis L (CPE)" userId="d5c9808c-03e6-4418-ae11-feb464587a1e" providerId="ADAL" clId="{B925CB80-559F-4A0A-ADBD-BC9577A4F005}" dt="2023-12-01T15:23:22.639" v="840" actId="47"/>
        <pc:sldMkLst>
          <pc:docMk/>
          <pc:sldMk cId="353261455" sldId="838841370"/>
        </pc:sldMkLst>
      </pc:sldChg>
      <pc:sldChg chg="addSp delSp modSp add mod">
        <pc:chgData name="Clark, Phyllis L (CPE)" userId="d5c9808c-03e6-4418-ae11-feb464587a1e" providerId="ADAL" clId="{B925CB80-559F-4A0A-ADBD-BC9577A4F005}" dt="2023-12-01T16:31:20.404" v="1840" actId="20577"/>
        <pc:sldMkLst>
          <pc:docMk/>
          <pc:sldMk cId="1005316876" sldId="838841370"/>
        </pc:sldMkLst>
        <pc:spChg chg="mod">
          <ac:chgData name="Clark, Phyllis L (CPE)" userId="d5c9808c-03e6-4418-ae11-feb464587a1e" providerId="ADAL" clId="{B925CB80-559F-4A0A-ADBD-BC9577A4F005}" dt="2023-12-01T16:31:20.404" v="1840" actId="20577"/>
          <ac:spMkLst>
            <pc:docMk/>
            <pc:sldMk cId="1005316876" sldId="838841370"/>
            <ac:spMk id="2" creationId="{8581FD47-DBE6-0113-03F1-141F2B4604E3}"/>
          </ac:spMkLst>
        </pc:spChg>
        <pc:spChg chg="add mod">
          <ac:chgData name="Clark, Phyllis L (CPE)" userId="d5c9808c-03e6-4418-ae11-feb464587a1e" providerId="ADAL" clId="{B925CB80-559F-4A0A-ADBD-BC9577A4F005}" dt="2023-12-01T16:31:11.718" v="1828" actId="20578"/>
          <ac:spMkLst>
            <pc:docMk/>
            <pc:sldMk cId="1005316876" sldId="838841370"/>
            <ac:spMk id="6" creationId="{2B926EE6-81F2-04F5-9A3B-8BF970676980}"/>
          </ac:spMkLst>
        </pc:spChg>
        <pc:spChg chg="del mod">
          <ac:chgData name="Clark, Phyllis L (CPE)" userId="d5c9808c-03e6-4418-ae11-feb464587a1e" providerId="ADAL" clId="{B925CB80-559F-4A0A-ADBD-BC9577A4F005}" dt="2023-12-01T16:27:58.401" v="1575" actId="478"/>
          <ac:spMkLst>
            <pc:docMk/>
            <pc:sldMk cId="1005316876" sldId="838841370"/>
            <ac:spMk id="7" creationId="{8B5249A1-C201-0F21-08C3-F322A20282D9}"/>
          </ac:spMkLst>
        </pc:spChg>
      </pc:sldChg>
      <pc:sldChg chg="addSp delSp modSp add mod">
        <pc:chgData name="Clark, Phyllis L (CPE)" userId="d5c9808c-03e6-4418-ae11-feb464587a1e" providerId="ADAL" clId="{B925CB80-559F-4A0A-ADBD-BC9577A4F005}" dt="2023-12-01T17:36:22.878" v="1946" actId="478"/>
        <pc:sldMkLst>
          <pc:docMk/>
          <pc:sldMk cId="1490919930" sldId="838841371"/>
        </pc:sldMkLst>
        <pc:spChg chg="mod">
          <ac:chgData name="Clark, Phyllis L (CPE)" userId="d5c9808c-03e6-4418-ae11-feb464587a1e" providerId="ADAL" clId="{B925CB80-559F-4A0A-ADBD-BC9577A4F005}" dt="2023-12-01T17:36:17.303" v="1945" actId="20577"/>
          <ac:spMkLst>
            <pc:docMk/>
            <pc:sldMk cId="1490919930" sldId="838841371"/>
            <ac:spMk id="2" creationId="{989FC93F-FEC4-1B8C-A3AE-58E20AF4DF82}"/>
          </ac:spMkLst>
        </pc:spChg>
        <pc:spChg chg="del">
          <ac:chgData name="Clark, Phyllis L (CPE)" userId="d5c9808c-03e6-4418-ae11-feb464587a1e" providerId="ADAL" clId="{B925CB80-559F-4A0A-ADBD-BC9577A4F005}" dt="2023-12-01T17:36:22.878" v="1946" actId="478"/>
          <ac:spMkLst>
            <pc:docMk/>
            <pc:sldMk cId="1490919930" sldId="838841371"/>
            <ac:spMk id="3" creationId="{ABE69E1A-2350-C9E3-BFD8-3A1C53AF8CA8}"/>
          </ac:spMkLst>
        </pc:spChg>
        <pc:spChg chg="add mod">
          <ac:chgData name="Clark, Phyllis L (CPE)" userId="d5c9808c-03e6-4418-ae11-feb464587a1e" providerId="ADAL" clId="{B925CB80-559F-4A0A-ADBD-BC9577A4F005}" dt="2023-12-01T17:36:22.878" v="1946" actId="478"/>
          <ac:spMkLst>
            <pc:docMk/>
            <pc:sldMk cId="1490919930" sldId="838841371"/>
            <ac:spMk id="8" creationId="{DC64566F-047D-F44C-6567-0A0621DB74D9}"/>
          </ac:spMkLst>
        </pc:spChg>
      </pc:sldChg>
      <pc:sldChg chg="addSp delSp modSp add mod">
        <pc:chgData name="Clark, Phyllis L (CPE)" userId="d5c9808c-03e6-4418-ae11-feb464587a1e" providerId="ADAL" clId="{B925CB80-559F-4A0A-ADBD-BC9577A4F005}" dt="2023-12-01T17:37:16.288" v="2020" actId="478"/>
        <pc:sldMkLst>
          <pc:docMk/>
          <pc:sldMk cId="1311102094" sldId="838841372"/>
        </pc:sldMkLst>
        <pc:spChg chg="mod">
          <ac:chgData name="Clark, Phyllis L (CPE)" userId="d5c9808c-03e6-4418-ae11-feb464587a1e" providerId="ADAL" clId="{B925CB80-559F-4A0A-ADBD-BC9577A4F005}" dt="2023-12-01T17:37:11.859" v="2019" actId="20577"/>
          <ac:spMkLst>
            <pc:docMk/>
            <pc:sldMk cId="1311102094" sldId="838841372"/>
            <ac:spMk id="2" creationId="{989FC93F-FEC4-1B8C-A3AE-58E20AF4DF82}"/>
          </ac:spMkLst>
        </pc:spChg>
        <pc:spChg chg="del">
          <ac:chgData name="Clark, Phyllis L (CPE)" userId="d5c9808c-03e6-4418-ae11-feb464587a1e" providerId="ADAL" clId="{B925CB80-559F-4A0A-ADBD-BC9577A4F005}" dt="2023-12-01T17:37:16.288" v="2020" actId="478"/>
          <ac:spMkLst>
            <pc:docMk/>
            <pc:sldMk cId="1311102094" sldId="838841372"/>
            <ac:spMk id="3" creationId="{ABE69E1A-2350-C9E3-BFD8-3A1C53AF8CA8}"/>
          </ac:spMkLst>
        </pc:spChg>
        <pc:spChg chg="add mod">
          <ac:chgData name="Clark, Phyllis L (CPE)" userId="d5c9808c-03e6-4418-ae11-feb464587a1e" providerId="ADAL" clId="{B925CB80-559F-4A0A-ADBD-BC9577A4F005}" dt="2023-12-01T17:37:16.288" v="2020" actId="478"/>
          <ac:spMkLst>
            <pc:docMk/>
            <pc:sldMk cId="1311102094" sldId="838841372"/>
            <ac:spMk id="8" creationId="{1381C99D-4018-E59A-F052-29B76BB7DE08}"/>
          </ac:spMkLst>
        </pc:spChg>
      </pc:sldChg>
      <pc:sldChg chg="addSp delSp modSp add mod">
        <pc:chgData name="Clark, Phyllis L (CPE)" userId="d5c9808c-03e6-4418-ae11-feb464587a1e" providerId="ADAL" clId="{B925CB80-559F-4A0A-ADBD-BC9577A4F005}" dt="2023-12-01T17:37:41.843" v="2064" actId="478"/>
        <pc:sldMkLst>
          <pc:docMk/>
          <pc:sldMk cId="376992398" sldId="838841373"/>
        </pc:sldMkLst>
        <pc:spChg chg="mod">
          <ac:chgData name="Clark, Phyllis L (CPE)" userId="d5c9808c-03e6-4418-ae11-feb464587a1e" providerId="ADAL" clId="{B925CB80-559F-4A0A-ADBD-BC9577A4F005}" dt="2023-12-01T17:37:37.400" v="2063" actId="20577"/>
          <ac:spMkLst>
            <pc:docMk/>
            <pc:sldMk cId="376992398" sldId="838841373"/>
            <ac:spMk id="2" creationId="{989FC93F-FEC4-1B8C-A3AE-58E20AF4DF82}"/>
          </ac:spMkLst>
        </pc:spChg>
        <pc:spChg chg="del">
          <ac:chgData name="Clark, Phyllis L (CPE)" userId="d5c9808c-03e6-4418-ae11-feb464587a1e" providerId="ADAL" clId="{B925CB80-559F-4A0A-ADBD-BC9577A4F005}" dt="2023-12-01T17:37:41.843" v="2064" actId="478"/>
          <ac:spMkLst>
            <pc:docMk/>
            <pc:sldMk cId="376992398" sldId="838841373"/>
            <ac:spMk id="3" creationId="{ABE69E1A-2350-C9E3-BFD8-3A1C53AF8CA8}"/>
          </ac:spMkLst>
        </pc:spChg>
        <pc:spChg chg="add mod">
          <ac:chgData name="Clark, Phyllis L (CPE)" userId="d5c9808c-03e6-4418-ae11-feb464587a1e" providerId="ADAL" clId="{B925CB80-559F-4A0A-ADBD-BC9577A4F005}" dt="2023-12-01T17:37:41.843" v="2064" actId="478"/>
          <ac:spMkLst>
            <pc:docMk/>
            <pc:sldMk cId="376992398" sldId="838841373"/>
            <ac:spMk id="8" creationId="{72A49CFA-0EEF-4997-0BFC-F203F2BF61C6}"/>
          </ac:spMkLst>
        </pc:spChg>
      </pc:sldChg>
      <pc:sldChg chg="addSp delSp modSp add mod">
        <pc:chgData name="Clark, Phyllis L (CPE)" userId="d5c9808c-03e6-4418-ae11-feb464587a1e" providerId="ADAL" clId="{B925CB80-559F-4A0A-ADBD-BC9577A4F005}" dt="2023-12-01T17:38:08.366" v="2125" actId="478"/>
        <pc:sldMkLst>
          <pc:docMk/>
          <pc:sldMk cId="928594763" sldId="838841374"/>
        </pc:sldMkLst>
        <pc:spChg chg="mod">
          <ac:chgData name="Clark, Phyllis L (CPE)" userId="d5c9808c-03e6-4418-ae11-feb464587a1e" providerId="ADAL" clId="{B925CB80-559F-4A0A-ADBD-BC9577A4F005}" dt="2023-12-01T17:38:03.550" v="2124" actId="20577"/>
          <ac:spMkLst>
            <pc:docMk/>
            <pc:sldMk cId="928594763" sldId="838841374"/>
            <ac:spMk id="2" creationId="{989FC93F-FEC4-1B8C-A3AE-58E20AF4DF82}"/>
          </ac:spMkLst>
        </pc:spChg>
        <pc:spChg chg="del">
          <ac:chgData name="Clark, Phyllis L (CPE)" userId="d5c9808c-03e6-4418-ae11-feb464587a1e" providerId="ADAL" clId="{B925CB80-559F-4A0A-ADBD-BC9577A4F005}" dt="2023-12-01T17:38:08.366" v="2125" actId="478"/>
          <ac:spMkLst>
            <pc:docMk/>
            <pc:sldMk cId="928594763" sldId="838841374"/>
            <ac:spMk id="3" creationId="{ABE69E1A-2350-C9E3-BFD8-3A1C53AF8CA8}"/>
          </ac:spMkLst>
        </pc:spChg>
        <pc:spChg chg="add mod">
          <ac:chgData name="Clark, Phyllis L (CPE)" userId="d5c9808c-03e6-4418-ae11-feb464587a1e" providerId="ADAL" clId="{B925CB80-559F-4A0A-ADBD-BC9577A4F005}" dt="2023-12-01T17:38:08.366" v="2125" actId="478"/>
          <ac:spMkLst>
            <pc:docMk/>
            <pc:sldMk cId="928594763" sldId="838841374"/>
            <ac:spMk id="8" creationId="{D5E3EE31-092A-F4CB-E8BD-8290F4216EF0}"/>
          </ac:spMkLst>
        </pc:spChg>
      </pc:sldChg>
      <pc:sldMasterChg chg="del delSldLayout">
        <pc:chgData name="Clark, Phyllis L (CPE)" userId="d5c9808c-03e6-4418-ae11-feb464587a1e" providerId="ADAL" clId="{B925CB80-559F-4A0A-ADBD-BC9577A4F005}" dt="2023-12-01T15:21:37.261" v="829" actId="47"/>
        <pc:sldMasterMkLst>
          <pc:docMk/>
          <pc:sldMasterMk cId="1175825757" sldId="2147483672"/>
        </pc:sldMasterMkLst>
        <pc:sldLayoutChg chg="del">
          <pc:chgData name="Clark, Phyllis L (CPE)" userId="d5c9808c-03e6-4418-ae11-feb464587a1e" providerId="ADAL" clId="{B925CB80-559F-4A0A-ADBD-BC9577A4F005}" dt="2023-12-01T15:21:37.261" v="829" actId="47"/>
          <pc:sldLayoutMkLst>
            <pc:docMk/>
            <pc:sldMasterMk cId="1175825757" sldId="2147483672"/>
            <pc:sldLayoutMk cId="607130378" sldId="2147483673"/>
          </pc:sldLayoutMkLst>
        </pc:sldLayoutChg>
        <pc:sldLayoutChg chg="del">
          <pc:chgData name="Clark, Phyllis L (CPE)" userId="d5c9808c-03e6-4418-ae11-feb464587a1e" providerId="ADAL" clId="{B925CB80-559F-4A0A-ADBD-BC9577A4F005}" dt="2023-12-01T15:21:37.261" v="829" actId="47"/>
          <pc:sldLayoutMkLst>
            <pc:docMk/>
            <pc:sldMasterMk cId="1175825757" sldId="2147483672"/>
            <pc:sldLayoutMk cId="3134616620" sldId="2147483674"/>
          </pc:sldLayoutMkLst>
        </pc:sldLayoutChg>
        <pc:sldLayoutChg chg="del">
          <pc:chgData name="Clark, Phyllis L (CPE)" userId="d5c9808c-03e6-4418-ae11-feb464587a1e" providerId="ADAL" clId="{B925CB80-559F-4A0A-ADBD-BC9577A4F005}" dt="2023-12-01T15:21:37.261" v="829" actId="47"/>
          <pc:sldLayoutMkLst>
            <pc:docMk/>
            <pc:sldMasterMk cId="1175825757" sldId="2147483672"/>
            <pc:sldLayoutMk cId="2358542659" sldId="2147483675"/>
          </pc:sldLayoutMkLst>
        </pc:sldLayoutChg>
        <pc:sldLayoutChg chg="del">
          <pc:chgData name="Clark, Phyllis L (CPE)" userId="d5c9808c-03e6-4418-ae11-feb464587a1e" providerId="ADAL" clId="{B925CB80-559F-4A0A-ADBD-BC9577A4F005}" dt="2023-12-01T15:21:37.261" v="829" actId="47"/>
          <pc:sldLayoutMkLst>
            <pc:docMk/>
            <pc:sldMasterMk cId="1175825757" sldId="2147483672"/>
            <pc:sldLayoutMk cId="1417391337" sldId="2147483676"/>
          </pc:sldLayoutMkLst>
        </pc:sldLayoutChg>
        <pc:sldLayoutChg chg="del">
          <pc:chgData name="Clark, Phyllis L (CPE)" userId="d5c9808c-03e6-4418-ae11-feb464587a1e" providerId="ADAL" clId="{B925CB80-559F-4A0A-ADBD-BC9577A4F005}" dt="2023-12-01T15:21:37.261" v="829" actId="47"/>
          <pc:sldLayoutMkLst>
            <pc:docMk/>
            <pc:sldMasterMk cId="1175825757" sldId="2147483672"/>
            <pc:sldLayoutMk cId="3681005851" sldId="2147483677"/>
          </pc:sldLayoutMkLst>
        </pc:sldLayoutChg>
        <pc:sldLayoutChg chg="del">
          <pc:chgData name="Clark, Phyllis L (CPE)" userId="d5c9808c-03e6-4418-ae11-feb464587a1e" providerId="ADAL" clId="{B925CB80-559F-4A0A-ADBD-BC9577A4F005}" dt="2023-12-01T15:21:37.261" v="829" actId="47"/>
          <pc:sldLayoutMkLst>
            <pc:docMk/>
            <pc:sldMasterMk cId="1175825757" sldId="2147483672"/>
            <pc:sldLayoutMk cId="1356151168" sldId="2147483678"/>
          </pc:sldLayoutMkLst>
        </pc:sldLayoutChg>
        <pc:sldLayoutChg chg="del">
          <pc:chgData name="Clark, Phyllis L (CPE)" userId="d5c9808c-03e6-4418-ae11-feb464587a1e" providerId="ADAL" clId="{B925CB80-559F-4A0A-ADBD-BC9577A4F005}" dt="2023-12-01T15:21:37.261" v="829" actId="47"/>
          <pc:sldLayoutMkLst>
            <pc:docMk/>
            <pc:sldMasterMk cId="1175825757" sldId="2147483672"/>
            <pc:sldLayoutMk cId="3213230817" sldId="2147483679"/>
          </pc:sldLayoutMkLst>
        </pc:sldLayoutChg>
        <pc:sldLayoutChg chg="del">
          <pc:chgData name="Clark, Phyllis L (CPE)" userId="d5c9808c-03e6-4418-ae11-feb464587a1e" providerId="ADAL" clId="{B925CB80-559F-4A0A-ADBD-BC9577A4F005}" dt="2023-12-01T15:21:37.261" v="829" actId="47"/>
          <pc:sldLayoutMkLst>
            <pc:docMk/>
            <pc:sldMasterMk cId="1175825757" sldId="2147483672"/>
            <pc:sldLayoutMk cId="594537635" sldId="2147483680"/>
          </pc:sldLayoutMkLst>
        </pc:sldLayoutChg>
        <pc:sldLayoutChg chg="del">
          <pc:chgData name="Clark, Phyllis L (CPE)" userId="d5c9808c-03e6-4418-ae11-feb464587a1e" providerId="ADAL" clId="{B925CB80-559F-4A0A-ADBD-BC9577A4F005}" dt="2023-12-01T15:21:37.261" v="829" actId="47"/>
          <pc:sldLayoutMkLst>
            <pc:docMk/>
            <pc:sldMasterMk cId="1175825757" sldId="2147483672"/>
            <pc:sldLayoutMk cId="2154640968" sldId="2147483681"/>
          </pc:sldLayoutMkLst>
        </pc:sldLayoutChg>
        <pc:sldLayoutChg chg="del">
          <pc:chgData name="Clark, Phyllis L (CPE)" userId="d5c9808c-03e6-4418-ae11-feb464587a1e" providerId="ADAL" clId="{B925CB80-559F-4A0A-ADBD-BC9577A4F005}" dt="2023-12-01T15:21:04.208" v="825" actId="47"/>
          <pc:sldLayoutMkLst>
            <pc:docMk/>
            <pc:sldMasterMk cId="1175825757" sldId="2147483672"/>
            <pc:sldLayoutMk cId="3444003813" sldId="2147483682"/>
          </pc:sldLayoutMkLst>
        </pc:sldLayoutChg>
        <pc:sldLayoutChg chg="del">
          <pc:chgData name="Clark, Phyllis L (CPE)" userId="d5c9808c-03e6-4418-ae11-feb464587a1e" providerId="ADAL" clId="{B925CB80-559F-4A0A-ADBD-BC9577A4F005}" dt="2023-12-01T15:21:07.218" v="826" actId="47"/>
          <pc:sldLayoutMkLst>
            <pc:docMk/>
            <pc:sldMasterMk cId="1175825757" sldId="2147483672"/>
            <pc:sldLayoutMk cId="755431117" sldId="2147483683"/>
          </pc:sldLayoutMkLst>
        </pc:sldLayoutChg>
      </pc:sldMasterChg>
    </pc:docChg>
  </pc:docChgLst>
</pc:chgInfo>
</file>

<file path=ppt/diagrams/_rels/data3.xml.rels><?xml version="1.0" encoding="UTF-8" standalone="yes"?>
<Relationships xmlns="http://schemas.openxmlformats.org/package/2006/relationships"><Relationship Id="rId3" Type="http://schemas.openxmlformats.org/officeDocument/2006/relationships/hyperlink" Target="https://us02web.zoom.us/meeting/register/tZYkceGppzsvGtEa_G7Q7p7PUmZD497NiZ_d" TargetMode="External"/><Relationship Id="rId2" Type="http://schemas.openxmlformats.org/officeDocument/2006/relationships/hyperlink" Target="https://us02web.zoom.us/webinar/register/WN_Lbj3ur2DQGyOZnRGapGHdg" TargetMode="External"/><Relationship Id="rId1" Type="http://schemas.openxmlformats.org/officeDocument/2006/relationships/hyperlink" Target="https://us02web.zoom.us/meeting/register/tZEkf-CurD8iGt1UYe5drteS9eW8YZEf7wdS" TargetMode="External"/><Relationship Id="rId4" Type="http://schemas.openxmlformats.org/officeDocument/2006/relationships/hyperlink" Target="https://us02web.zoom.us/meeting/register/tZItd-urqDkiHNwBopK06drlDTgSh3dxZ7J_" TargetMode="External"/></Relationships>
</file>

<file path=ppt/diagrams/_rels/drawing3.xml.rels><?xml version="1.0" encoding="UTF-8" standalone="yes"?>
<Relationships xmlns="http://schemas.openxmlformats.org/package/2006/relationships"><Relationship Id="rId3" Type="http://schemas.openxmlformats.org/officeDocument/2006/relationships/hyperlink" Target="https://us02web.zoom.us/meeting/register/tZYkceGppzsvGtEa_G7Q7p7PUmZD497NiZ_d" TargetMode="External"/><Relationship Id="rId2" Type="http://schemas.openxmlformats.org/officeDocument/2006/relationships/hyperlink" Target="https://us02web.zoom.us/webinar/register/WN_Lbj3ur2DQGyOZnRGapGHdg" TargetMode="External"/><Relationship Id="rId1" Type="http://schemas.openxmlformats.org/officeDocument/2006/relationships/hyperlink" Target="https://us02web.zoom.us/meeting/register/tZEkf-CurD8iGt1UYe5drteS9eW8YZEf7wdS" TargetMode="External"/><Relationship Id="rId4" Type="http://schemas.openxmlformats.org/officeDocument/2006/relationships/hyperlink" Target="https://us02web.zoom.us/meeting/register/tZItd-urqDkiHNwBopK06drlDTgSh3dxZ7J_"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4F8AF05-9F26-426E-91EA-C592A9D1935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4C4BBCBD-B15A-4C7F-A1A2-5B1FB4C2C043}">
      <dgm:prSet/>
      <dgm:spPr>
        <a:solidFill>
          <a:schemeClr val="accent5">
            <a:lumMod val="50000"/>
          </a:schemeClr>
        </a:solidFill>
      </dgm:spPr>
      <dgm:t>
        <a:bodyPr/>
        <a:lstStyle/>
        <a:p>
          <a:r>
            <a:rPr lang="en-US" b="1"/>
            <a:t>Welcome</a:t>
          </a:r>
          <a:endParaRPr lang="en-US"/>
        </a:p>
      </dgm:t>
    </dgm:pt>
    <dgm:pt modelId="{BC6F881C-701D-49EC-99A3-8AA2F9C4B42C}" type="parTrans" cxnId="{89295C23-44FC-4F4C-999E-1BDA3003C8B6}">
      <dgm:prSet/>
      <dgm:spPr/>
      <dgm:t>
        <a:bodyPr/>
        <a:lstStyle/>
        <a:p>
          <a:endParaRPr lang="en-US"/>
        </a:p>
      </dgm:t>
    </dgm:pt>
    <dgm:pt modelId="{C8802E1A-4674-4007-BF1E-544443689B74}" type="sibTrans" cxnId="{89295C23-44FC-4F4C-999E-1BDA3003C8B6}">
      <dgm:prSet/>
      <dgm:spPr/>
      <dgm:t>
        <a:bodyPr/>
        <a:lstStyle/>
        <a:p>
          <a:endParaRPr lang="en-US"/>
        </a:p>
      </dgm:t>
    </dgm:pt>
    <dgm:pt modelId="{9F00B112-CC02-4CE9-B54F-41D233A9AB92}">
      <dgm:prSet/>
      <dgm:spPr/>
      <dgm:t>
        <a:bodyPr/>
        <a:lstStyle/>
        <a:p>
          <a:r>
            <a:rPr lang="en-US" dirty="0"/>
            <a:t>Overview of Kentucky Student Success Collaborative</a:t>
          </a:r>
        </a:p>
      </dgm:t>
    </dgm:pt>
    <dgm:pt modelId="{AF690F70-A283-43B5-9AA3-23F06382A4D3}" type="parTrans" cxnId="{E761F226-4272-4275-973B-7ABE4ED51ABF}">
      <dgm:prSet/>
      <dgm:spPr/>
      <dgm:t>
        <a:bodyPr/>
        <a:lstStyle/>
        <a:p>
          <a:endParaRPr lang="en-US"/>
        </a:p>
      </dgm:t>
    </dgm:pt>
    <dgm:pt modelId="{5008D129-85FF-4EC8-A256-1213D2009533}" type="sibTrans" cxnId="{E761F226-4272-4275-973B-7ABE4ED51ABF}">
      <dgm:prSet/>
      <dgm:spPr/>
      <dgm:t>
        <a:bodyPr/>
        <a:lstStyle/>
        <a:p>
          <a:endParaRPr lang="en-US"/>
        </a:p>
      </dgm:t>
    </dgm:pt>
    <dgm:pt modelId="{D2668877-C3EA-4367-BEED-7CF5F3D9F2CF}">
      <dgm:prSet/>
      <dgm:spPr/>
      <dgm:t>
        <a:bodyPr/>
        <a:lstStyle/>
        <a:p>
          <a:r>
            <a:rPr lang="en-US" dirty="0"/>
            <a:t>Introduction to the Purpose First Initiative</a:t>
          </a:r>
        </a:p>
      </dgm:t>
    </dgm:pt>
    <dgm:pt modelId="{211A43DA-03AC-4CD6-B1AE-A001A95B9DEB}" type="parTrans" cxnId="{F4593B69-5729-42FD-AB14-A62E1A136F78}">
      <dgm:prSet/>
      <dgm:spPr/>
      <dgm:t>
        <a:bodyPr/>
        <a:lstStyle/>
        <a:p>
          <a:endParaRPr lang="en-US"/>
        </a:p>
      </dgm:t>
    </dgm:pt>
    <dgm:pt modelId="{F84A587E-8789-4EB1-9FF1-53893A55EC20}" type="sibTrans" cxnId="{F4593B69-5729-42FD-AB14-A62E1A136F78}">
      <dgm:prSet/>
      <dgm:spPr/>
      <dgm:t>
        <a:bodyPr/>
        <a:lstStyle/>
        <a:p>
          <a:endParaRPr lang="en-US"/>
        </a:p>
      </dgm:t>
    </dgm:pt>
    <dgm:pt modelId="{D9E4A836-06A7-46CF-8621-52FEE6E5906C}">
      <dgm:prSet/>
      <dgm:spPr>
        <a:solidFill>
          <a:schemeClr val="accent5">
            <a:lumMod val="50000"/>
          </a:schemeClr>
        </a:solidFill>
      </dgm:spPr>
      <dgm:t>
        <a:bodyPr/>
        <a:lstStyle/>
        <a:p>
          <a:r>
            <a:rPr lang="en-US" b="1" dirty="0"/>
            <a:t>Complete College America – Purpose First</a:t>
          </a:r>
        </a:p>
      </dgm:t>
    </dgm:pt>
    <dgm:pt modelId="{F6D4EAEF-1BF3-4FD5-B02E-6E6DE9E71476}" type="parTrans" cxnId="{8974CD33-3847-4142-88D9-56C14DC58917}">
      <dgm:prSet/>
      <dgm:spPr/>
      <dgm:t>
        <a:bodyPr/>
        <a:lstStyle/>
        <a:p>
          <a:endParaRPr lang="en-US"/>
        </a:p>
      </dgm:t>
    </dgm:pt>
    <dgm:pt modelId="{0DCA0F71-1608-40C8-B064-0870F9EF11CE}" type="sibTrans" cxnId="{8974CD33-3847-4142-88D9-56C14DC58917}">
      <dgm:prSet/>
      <dgm:spPr/>
      <dgm:t>
        <a:bodyPr/>
        <a:lstStyle/>
        <a:p>
          <a:endParaRPr lang="en-US"/>
        </a:p>
      </dgm:t>
    </dgm:pt>
    <dgm:pt modelId="{8C8087C0-441D-4F85-9471-4824086C2D2F}">
      <dgm:prSet/>
      <dgm:spPr/>
      <dgm:t>
        <a:bodyPr/>
        <a:lstStyle/>
        <a:p>
          <a:r>
            <a:rPr lang="en-US" dirty="0"/>
            <a:t>Nikolas Huot, Asst. VP for Institutional Transformation</a:t>
          </a:r>
        </a:p>
      </dgm:t>
    </dgm:pt>
    <dgm:pt modelId="{3DAF27A3-1EB4-4CFD-89B5-F2B30373F1D6}" type="parTrans" cxnId="{55CDE8C7-E625-4BE5-AB12-F3F1C8ED8E70}">
      <dgm:prSet/>
      <dgm:spPr/>
      <dgm:t>
        <a:bodyPr/>
        <a:lstStyle/>
        <a:p>
          <a:endParaRPr lang="en-US"/>
        </a:p>
      </dgm:t>
    </dgm:pt>
    <dgm:pt modelId="{F96500B3-D476-47FB-A129-8611DA725FBD}" type="sibTrans" cxnId="{55CDE8C7-E625-4BE5-AB12-F3F1C8ED8E70}">
      <dgm:prSet/>
      <dgm:spPr/>
      <dgm:t>
        <a:bodyPr/>
        <a:lstStyle/>
        <a:p>
          <a:endParaRPr lang="en-US"/>
        </a:p>
      </dgm:t>
    </dgm:pt>
    <dgm:pt modelId="{7555C96D-0CBE-4123-90A3-3C6F578F21E2}">
      <dgm:prSet/>
      <dgm:spPr>
        <a:solidFill>
          <a:schemeClr val="accent5">
            <a:lumMod val="50000"/>
          </a:schemeClr>
        </a:solidFill>
      </dgm:spPr>
      <dgm:t>
        <a:bodyPr/>
        <a:lstStyle/>
        <a:p>
          <a:r>
            <a:rPr lang="en-US" b="1" dirty="0"/>
            <a:t>Campus Project Overview</a:t>
          </a:r>
          <a:endParaRPr lang="en-US" dirty="0"/>
        </a:p>
      </dgm:t>
    </dgm:pt>
    <dgm:pt modelId="{EDE503BA-630E-4767-95C5-4690108F4FF9}" type="parTrans" cxnId="{3BB6ADBD-76E8-4583-8AFE-1BB8B68558D6}">
      <dgm:prSet/>
      <dgm:spPr/>
      <dgm:t>
        <a:bodyPr/>
        <a:lstStyle/>
        <a:p>
          <a:endParaRPr lang="en-US"/>
        </a:p>
      </dgm:t>
    </dgm:pt>
    <dgm:pt modelId="{FF40C348-05F4-4251-94F1-AD7341F261EB}" type="sibTrans" cxnId="{3BB6ADBD-76E8-4583-8AFE-1BB8B68558D6}">
      <dgm:prSet/>
      <dgm:spPr/>
      <dgm:t>
        <a:bodyPr/>
        <a:lstStyle/>
        <a:p>
          <a:endParaRPr lang="en-US"/>
        </a:p>
      </dgm:t>
    </dgm:pt>
    <dgm:pt modelId="{39405BB9-5BBA-49AB-96CE-4485999B0F66}">
      <dgm:prSet/>
      <dgm:spPr/>
      <dgm:t>
        <a:bodyPr/>
        <a:lstStyle/>
        <a:p>
          <a:r>
            <a:rPr lang="en-US" dirty="0"/>
            <a:t>Bellarmine University, Matt Real</a:t>
          </a:r>
        </a:p>
      </dgm:t>
    </dgm:pt>
    <dgm:pt modelId="{CB601AB1-1F87-4661-8FC7-54779ED5B96D}" type="parTrans" cxnId="{F69BC25A-A92C-4D00-B8B2-9C35A4A76F32}">
      <dgm:prSet/>
      <dgm:spPr/>
      <dgm:t>
        <a:bodyPr/>
        <a:lstStyle/>
        <a:p>
          <a:endParaRPr lang="en-US"/>
        </a:p>
      </dgm:t>
    </dgm:pt>
    <dgm:pt modelId="{562A3558-2ED7-46BD-A5DA-07AA58EF846E}" type="sibTrans" cxnId="{F69BC25A-A92C-4D00-B8B2-9C35A4A76F32}">
      <dgm:prSet/>
      <dgm:spPr/>
      <dgm:t>
        <a:bodyPr/>
        <a:lstStyle/>
        <a:p>
          <a:endParaRPr lang="en-US"/>
        </a:p>
      </dgm:t>
    </dgm:pt>
    <dgm:pt modelId="{9527D212-8D5B-4FB4-91AE-8D7194017A73}">
      <dgm:prSet/>
      <dgm:spPr>
        <a:solidFill>
          <a:schemeClr val="accent5">
            <a:lumMod val="50000"/>
          </a:schemeClr>
        </a:solidFill>
      </dgm:spPr>
      <dgm:t>
        <a:bodyPr/>
        <a:lstStyle/>
        <a:p>
          <a:r>
            <a:rPr lang="en-US" b="1" dirty="0"/>
            <a:t>Experiences &amp; Lessons Learned</a:t>
          </a:r>
          <a:endParaRPr lang="en-US" dirty="0"/>
        </a:p>
      </dgm:t>
    </dgm:pt>
    <dgm:pt modelId="{E5594EA9-5597-473F-BDE7-3B8FD736C8CE}" type="parTrans" cxnId="{93129025-2A31-405D-B4D2-711B06B0358C}">
      <dgm:prSet/>
      <dgm:spPr/>
      <dgm:t>
        <a:bodyPr/>
        <a:lstStyle/>
        <a:p>
          <a:endParaRPr lang="en-US"/>
        </a:p>
      </dgm:t>
    </dgm:pt>
    <dgm:pt modelId="{E0E4FEB9-E06D-4A28-9425-37ECF4698C3B}" type="sibTrans" cxnId="{93129025-2A31-405D-B4D2-711B06B0358C}">
      <dgm:prSet/>
      <dgm:spPr/>
      <dgm:t>
        <a:bodyPr/>
        <a:lstStyle/>
        <a:p>
          <a:endParaRPr lang="en-US"/>
        </a:p>
      </dgm:t>
    </dgm:pt>
    <dgm:pt modelId="{F7FEA3A0-56FA-404A-99F5-96E6762C0E7C}">
      <dgm:prSet/>
      <dgm:spPr/>
      <dgm:t>
        <a:bodyPr/>
        <a:lstStyle/>
        <a:p>
          <a:r>
            <a:rPr lang="en-US" dirty="0"/>
            <a:t>What worked well?</a:t>
          </a:r>
        </a:p>
      </dgm:t>
    </dgm:pt>
    <dgm:pt modelId="{821B5859-F829-4636-85E0-21AEB242140D}" type="parTrans" cxnId="{8B958310-CB8A-47FD-882B-130617134B55}">
      <dgm:prSet/>
      <dgm:spPr/>
      <dgm:t>
        <a:bodyPr/>
        <a:lstStyle/>
        <a:p>
          <a:endParaRPr lang="en-US"/>
        </a:p>
      </dgm:t>
    </dgm:pt>
    <dgm:pt modelId="{5CCE2381-E1FD-4460-A9F2-8C56506B6C0A}" type="sibTrans" cxnId="{8B958310-CB8A-47FD-882B-130617134B55}">
      <dgm:prSet/>
      <dgm:spPr/>
      <dgm:t>
        <a:bodyPr/>
        <a:lstStyle/>
        <a:p>
          <a:endParaRPr lang="en-US"/>
        </a:p>
      </dgm:t>
    </dgm:pt>
    <dgm:pt modelId="{EAE430DF-CFAB-4AB4-A72E-6597BEBC96DC}">
      <dgm:prSet/>
      <dgm:spPr>
        <a:solidFill>
          <a:schemeClr val="accent5">
            <a:lumMod val="50000"/>
          </a:schemeClr>
        </a:solidFill>
      </dgm:spPr>
      <dgm:t>
        <a:bodyPr/>
        <a:lstStyle/>
        <a:p>
          <a:r>
            <a:rPr lang="en-US" dirty="0"/>
            <a:t>Open Discussion </a:t>
          </a:r>
        </a:p>
      </dgm:t>
    </dgm:pt>
    <dgm:pt modelId="{DC4CB9DF-70B2-4CB2-99F5-BFF408F600E2}" type="parTrans" cxnId="{45B1EA5D-FEE0-4E15-9988-65704D57B6B6}">
      <dgm:prSet/>
      <dgm:spPr/>
      <dgm:t>
        <a:bodyPr/>
        <a:lstStyle/>
        <a:p>
          <a:endParaRPr lang="en-US"/>
        </a:p>
      </dgm:t>
    </dgm:pt>
    <dgm:pt modelId="{7B808264-578F-4F46-A274-CECBE889FF7C}" type="sibTrans" cxnId="{45B1EA5D-FEE0-4E15-9988-65704D57B6B6}">
      <dgm:prSet/>
      <dgm:spPr/>
      <dgm:t>
        <a:bodyPr/>
        <a:lstStyle/>
        <a:p>
          <a:endParaRPr lang="en-US"/>
        </a:p>
      </dgm:t>
    </dgm:pt>
    <dgm:pt modelId="{A4E36EBB-A44C-48E4-8321-D1D1DBD2417F}">
      <dgm:prSet/>
      <dgm:spPr/>
      <dgm:t>
        <a:bodyPr/>
        <a:lstStyle/>
        <a:p>
          <a:r>
            <a:rPr lang="en-US" b="0" dirty="0"/>
            <a:t>Q&amp;A</a:t>
          </a:r>
        </a:p>
      </dgm:t>
    </dgm:pt>
    <dgm:pt modelId="{46E6C9A5-51D9-4B67-AE2A-D3C0AF3FCCBF}" type="parTrans" cxnId="{37D73922-780F-429F-9A2D-15181BDC70B6}">
      <dgm:prSet/>
      <dgm:spPr/>
      <dgm:t>
        <a:bodyPr/>
        <a:lstStyle/>
        <a:p>
          <a:endParaRPr lang="en-US"/>
        </a:p>
      </dgm:t>
    </dgm:pt>
    <dgm:pt modelId="{9A26924D-F936-4369-9B34-F0B4DD238A5F}" type="sibTrans" cxnId="{37D73922-780F-429F-9A2D-15181BDC70B6}">
      <dgm:prSet/>
      <dgm:spPr/>
      <dgm:t>
        <a:bodyPr/>
        <a:lstStyle/>
        <a:p>
          <a:endParaRPr lang="en-US"/>
        </a:p>
      </dgm:t>
    </dgm:pt>
    <dgm:pt modelId="{116C8188-629E-46D2-AB19-1AA9DE179E4A}">
      <dgm:prSet/>
      <dgm:spPr/>
      <dgm:t>
        <a:bodyPr/>
        <a:lstStyle/>
        <a:p>
          <a:r>
            <a:rPr lang="en-US" dirty="0"/>
            <a:t>Save the Dates</a:t>
          </a:r>
        </a:p>
      </dgm:t>
    </dgm:pt>
    <dgm:pt modelId="{A6E6E956-9D0E-46A5-95AC-28CB4EFFD1A9}" type="parTrans" cxnId="{8B0543E7-528C-4D1E-874D-FFA3A4B73D5E}">
      <dgm:prSet/>
      <dgm:spPr/>
      <dgm:t>
        <a:bodyPr/>
        <a:lstStyle/>
        <a:p>
          <a:endParaRPr lang="en-US"/>
        </a:p>
      </dgm:t>
    </dgm:pt>
    <dgm:pt modelId="{44CA2FCA-7F04-4AC5-89CB-A39854027CA2}" type="sibTrans" cxnId="{8B0543E7-528C-4D1E-874D-FFA3A4B73D5E}">
      <dgm:prSet/>
      <dgm:spPr/>
      <dgm:t>
        <a:bodyPr/>
        <a:lstStyle/>
        <a:p>
          <a:endParaRPr lang="en-US"/>
        </a:p>
      </dgm:t>
    </dgm:pt>
    <dgm:pt modelId="{C7358877-A784-443F-A2DC-9EEBF9D61FBC}">
      <dgm:prSet/>
      <dgm:spPr/>
      <dgm:t>
        <a:bodyPr/>
        <a:lstStyle/>
        <a:p>
          <a:r>
            <a:rPr lang="en-US" dirty="0"/>
            <a:t>Morehead State University, Dr. Chris Schroeder</a:t>
          </a:r>
        </a:p>
      </dgm:t>
    </dgm:pt>
    <dgm:pt modelId="{BD6DDE07-D9F8-4BFF-AE8D-259679D6D362}" type="parTrans" cxnId="{7F6E90BC-3EB3-474F-B444-D766BD366369}">
      <dgm:prSet/>
      <dgm:spPr/>
      <dgm:t>
        <a:bodyPr/>
        <a:lstStyle/>
        <a:p>
          <a:endParaRPr lang="en-US"/>
        </a:p>
      </dgm:t>
    </dgm:pt>
    <dgm:pt modelId="{2C251561-724F-45B1-B6EC-DABBF437C38C}" type="sibTrans" cxnId="{7F6E90BC-3EB3-474F-B444-D766BD366369}">
      <dgm:prSet/>
      <dgm:spPr/>
      <dgm:t>
        <a:bodyPr/>
        <a:lstStyle/>
        <a:p>
          <a:endParaRPr lang="en-US"/>
        </a:p>
      </dgm:t>
    </dgm:pt>
    <dgm:pt modelId="{93E29E28-53D1-46A5-A7FD-52429050563C}">
      <dgm:prSet/>
      <dgm:spPr/>
      <dgm:t>
        <a:bodyPr/>
        <a:lstStyle/>
        <a:p>
          <a:r>
            <a:rPr lang="en-US" dirty="0"/>
            <a:t>Spalding University, Dr. Deborah Whistler</a:t>
          </a:r>
        </a:p>
      </dgm:t>
    </dgm:pt>
    <dgm:pt modelId="{70E993DA-DAD7-4137-B30A-B6C532C369B2}" type="parTrans" cxnId="{FDE6A3F4-240A-4351-840F-49394733AA3A}">
      <dgm:prSet/>
      <dgm:spPr/>
      <dgm:t>
        <a:bodyPr/>
        <a:lstStyle/>
        <a:p>
          <a:endParaRPr lang="en-US"/>
        </a:p>
      </dgm:t>
    </dgm:pt>
    <dgm:pt modelId="{6D6847DD-21CB-46AA-8C05-C5EA9E6E5A03}" type="sibTrans" cxnId="{FDE6A3F4-240A-4351-840F-49394733AA3A}">
      <dgm:prSet/>
      <dgm:spPr/>
      <dgm:t>
        <a:bodyPr/>
        <a:lstStyle/>
        <a:p>
          <a:endParaRPr lang="en-US"/>
        </a:p>
      </dgm:t>
    </dgm:pt>
    <dgm:pt modelId="{663B0D28-1596-4D2D-A23F-BDB14DED225F}">
      <dgm:prSet/>
      <dgm:spPr/>
      <dgm:t>
        <a:bodyPr/>
        <a:lstStyle/>
        <a:p>
          <a:r>
            <a:rPr lang="en-US" dirty="0"/>
            <a:t>What’s next?</a:t>
          </a:r>
        </a:p>
      </dgm:t>
    </dgm:pt>
    <dgm:pt modelId="{920A2432-D375-47C4-8583-BEFC91B546D8}" type="parTrans" cxnId="{8B9F1BB0-956E-46B0-97B8-29B54DD64323}">
      <dgm:prSet/>
      <dgm:spPr/>
      <dgm:t>
        <a:bodyPr/>
        <a:lstStyle/>
        <a:p>
          <a:endParaRPr lang="en-US"/>
        </a:p>
      </dgm:t>
    </dgm:pt>
    <dgm:pt modelId="{ECA801BE-C94B-45D7-9DFA-1700FFA1B18A}" type="sibTrans" cxnId="{8B9F1BB0-956E-46B0-97B8-29B54DD64323}">
      <dgm:prSet/>
      <dgm:spPr/>
      <dgm:t>
        <a:bodyPr/>
        <a:lstStyle/>
        <a:p>
          <a:endParaRPr lang="en-US"/>
        </a:p>
      </dgm:t>
    </dgm:pt>
    <dgm:pt modelId="{510A26CD-7561-4516-A98E-668726E8F358}">
      <dgm:prSet/>
      <dgm:spPr/>
      <dgm:t>
        <a:bodyPr/>
        <a:lstStyle/>
        <a:p>
          <a:r>
            <a:rPr lang="en-US" dirty="0"/>
            <a:t>Advice to other institutions</a:t>
          </a:r>
        </a:p>
      </dgm:t>
    </dgm:pt>
    <dgm:pt modelId="{633E807C-28B6-49DE-8F02-7F0407417B7E}" type="parTrans" cxnId="{118A4124-E3E2-47C3-AD0C-90888785C0E8}">
      <dgm:prSet/>
      <dgm:spPr/>
      <dgm:t>
        <a:bodyPr/>
        <a:lstStyle/>
        <a:p>
          <a:endParaRPr lang="en-US"/>
        </a:p>
      </dgm:t>
    </dgm:pt>
    <dgm:pt modelId="{160E0AAD-446B-4C90-AD7A-46131172129C}" type="sibTrans" cxnId="{118A4124-E3E2-47C3-AD0C-90888785C0E8}">
      <dgm:prSet/>
      <dgm:spPr/>
      <dgm:t>
        <a:bodyPr/>
        <a:lstStyle/>
        <a:p>
          <a:endParaRPr lang="en-US"/>
        </a:p>
      </dgm:t>
    </dgm:pt>
    <dgm:pt modelId="{52C17A76-E39F-4C10-B520-2AB86DF0C139}">
      <dgm:prSet/>
      <dgm:spPr/>
      <dgm:t>
        <a:bodyPr/>
        <a:lstStyle/>
        <a:p>
          <a:r>
            <a:rPr lang="en-US" b="0" dirty="0"/>
            <a:t>Wrap Up</a:t>
          </a:r>
        </a:p>
      </dgm:t>
    </dgm:pt>
    <dgm:pt modelId="{5F1E3FAB-4698-4257-A5AD-4F07062C2993}" type="parTrans" cxnId="{3E480819-65C1-4780-A1CE-D34AF36A61B6}">
      <dgm:prSet/>
      <dgm:spPr/>
      <dgm:t>
        <a:bodyPr/>
        <a:lstStyle/>
        <a:p>
          <a:endParaRPr lang="en-US"/>
        </a:p>
      </dgm:t>
    </dgm:pt>
    <dgm:pt modelId="{28AF0639-F4E2-4915-9F88-1556FF308646}" type="sibTrans" cxnId="{3E480819-65C1-4780-A1CE-D34AF36A61B6}">
      <dgm:prSet/>
      <dgm:spPr/>
      <dgm:t>
        <a:bodyPr/>
        <a:lstStyle/>
        <a:p>
          <a:endParaRPr lang="en-US"/>
        </a:p>
      </dgm:t>
    </dgm:pt>
    <dgm:pt modelId="{78E05ACE-DEBA-46E3-899C-2C75310EFEA5}">
      <dgm:prSet/>
      <dgm:spPr/>
      <dgm:t>
        <a:bodyPr/>
        <a:lstStyle/>
        <a:p>
          <a:r>
            <a:rPr lang="en-US" dirty="0"/>
            <a:t>Difficulties and obstacles with experience?</a:t>
          </a:r>
        </a:p>
      </dgm:t>
    </dgm:pt>
    <dgm:pt modelId="{BC639069-1990-4E68-A927-486EB88AFEA8}" type="parTrans" cxnId="{CB2AABA3-3BC0-492E-8CCD-3905E8163516}">
      <dgm:prSet/>
      <dgm:spPr/>
      <dgm:t>
        <a:bodyPr/>
        <a:lstStyle/>
        <a:p>
          <a:endParaRPr lang="en-US"/>
        </a:p>
      </dgm:t>
    </dgm:pt>
    <dgm:pt modelId="{79DBD6E6-9A4E-4FE3-BDD4-FC581CF8EECA}" type="sibTrans" cxnId="{CB2AABA3-3BC0-492E-8CCD-3905E8163516}">
      <dgm:prSet/>
      <dgm:spPr/>
      <dgm:t>
        <a:bodyPr/>
        <a:lstStyle/>
        <a:p>
          <a:endParaRPr lang="en-US"/>
        </a:p>
      </dgm:t>
    </dgm:pt>
    <dgm:pt modelId="{E56134BF-92A6-4239-AFA4-72F23158CD21}" type="pres">
      <dgm:prSet presAssocID="{84F8AF05-9F26-426E-91EA-C592A9D1935F}" presName="linear" presStyleCnt="0">
        <dgm:presLayoutVars>
          <dgm:animLvl val="lvl"/>
          <dgm:resizeHandles val="exact"/>
        </dgm:presLayoutVars>
      </dgm:prSet>
      <dgm:spPr/>
    </dgm:pt>
    <dgm:pt modelId="{38C1FF80-A8D9-4249-B637-7EDAD195750E}" type="pres">
      <dgm:prSet presAssocID="{4C4BBCBD-B15A-4C7F-A1A2-5B1FB4C2C043}" presName="parentText" presStyleLbl="node1" presStyleIdx="0" presStyleCnt="5">
        <dgm:presLayoutVars>
          <dgm:chMax val="0"/>
          <dgm:bulletEnabled val="1"/>
        </dgm:presLayoutVars>
      </dgm:prSet>
      <dgm:spPr>
        <a:prstGeom prst="rect">
          <a:avLst/>
        </a:prstGeom>
      </dgm:spPr>
    </dgm:pt>
    <dgm:pt modelId="{2C83C123-FF29-425A-9CF5-1BC647455628}" type="pres">
      <dgm:prSet presAssocID="{4C4BBCBD-B15A-4C7F-A1A2-5B1FB4C2C043}" presName="childText" presStyleLbl="revTx" presStyleIdx="0" presStyleCnt="5">
        <dgm:presLayoutVars>
          <dgm:bulletEnabled val="1"/>
        </dgm:presLayoutVars>
      </dgm:prSet>
      <dgm:spPr/>
    </dgm:pt>
    <dgm:pt modelId="{0C0CE225-7505-42D4-AE85-1E71D35A747B}" type="pres">
      <dgm:prSet presAssocID="{D9E4A836-06A7-46CF-8621-52FEE6E5906C}" presName="parentText" presStyleLbl="node1" presStyleIdx="1" presStyleCnt="5" custLinFactNeighborX="-1016">
        <dgm:presLayoutVars>
          <dgm:chMax val="0"/>
          <dgm:bulletEnabled val="1"/>
        </dgm:presLayoutVars>
      </dgm:prSet>
      <dgm:spPr>
        <a:prstGeom prst="rect">
          <a:avLst/>
        </a:prstGeom>
      </dgm:spPr>
    </dgm:pt>
    <dgm:pt modelId="{734538DA-61F8-463B-B287-8A033ECAF4B9}" type="pres">
      <dgm:prSet presAssocID="{D9E4A836-06A7-46CF-8621-52FEE6E5906C}" presName="childText" presStyleLbl="revTx" presStyleIdx="1" presStyleCnt="5">
        <dgm:presLayoutVars>
          <dgm:bulletEnabled val="1"/>
        </dgm:presLayoutVars>
      </dgm:prSet>
      <dgm:spPr/>
    </dgm:pt>
    <dgm:pt modelId="{E5CADA92-A010-49D6-8F3F-9FD4CD9A569F}" type="pres">
      <dgm:prSet presAssocID="{7555C96D-0CBE-4123-90A3-3C6F578F21E2}" presName="parentText" presStyleLbl="node1" presStyleIdx="2" presStyleCnt="5">
        <dgm:presLayoutVars>
          <dgm:chMax val="0"/>
          <dgm:bulletEnabled val="1"/>
        </dgm:presLayoutVars>
      </dgm:prSet>
      <dgm:spPr>
        <a:prstGeom prst="rect">
          <a:avLst/>
        </a:prstGeom>
      </dgm:spPr>
    </dgm:pt>
    <dgm:pt modelId="{28665013-CE8F-4EE8-8FD3-075F26DB1B5D}" type="pres">
      <dgm:prSet presAssocID="{7555C96D-0CBE-4123-90A3-3C6F578F21E2}" presName="childText" presStyleLbl="revTx" presStyleIdx="2" presStyleCnt="5">
        <dgm:presLayoutVars>
          <dgm:bulletEnabled val="1"/>
        </dgm:presLayoutVars>
      </dgm:prSet>
      <dgm:spPr/>
    </dgm:pt>
    <dgm:pt modelId="{D0911C02-DDF7-4E9D-8E51-4B5BD06310A8}" type="pres">
      <dgm:prSet presAssocID="{9527D212-8D5B-4FB4-91AE-8D7194017A73}" presName="parentText" presStyleLbl="node1" presStyleIdx="3" presStyleCnt="5">
        <dgm:presLayoutVars>
          <dgm:chMax val="0"/>
          <dgm:bulletEnabled val="1"/>
        </dgm:presLayoutVars>
      </dgm:prSet>
      <dgm:spPr>
        <a:prstGeom prst="rect">
          <a:avLst/>
        </a:prstGeom>
      </dgm:spPr>
    </dgm:pt>
    <dgm:pt modelId="{9D54506A-FB98-444A-B3C8-3A9E163F5973}" type="pres">
      <dgm:prSet presAssocID="{9527D212-8D5B-4FB4-91AE-8D7194017A73}" presName="childText" presStyleLbl="revTx" presStyleIdx="3" presStyleCnt="5">
        <dgm:presLayoutVars>
          <dgm:bulletEnabled val="1"/>
        </dgm:presLayoutVars>
      </dgm:prSet>
      <dgm:spPr/>
    </dgm:pt>
    <dgm:pt modelId="{D1894651-45E2-4E00-AC38-E175D4E53BCB}" type="pres">
      <dgm:prSet presAssocID="{EAE430DF-CFAB-4AB4-A72E-6597BEBC96DC}" presName="parentText" presStyleLbl="node1" presStyleIdx="4" presStyleCnt="5">
        <dgm:presLayoutVars>
          <dgm:chMax val="0"/>
          <dgm:bulletEnabled val="1"/>
        </dgm:presLayoutVars>
      </dgm:prSet>
      <dgm:spPr>
        <a:prstGeom prst="rect">
          <a:avLst/>
        </a:prstGeom>
      </dgm:spPr>
    </dgm:pt>
    <dgm:pt modelId="{F5342567-D134-4750-A52D-48B25A6A5B07}" type="pres">
      <dgm:prSet presAssocID="{EAE430DF-CFAB-4AB4-A72E-6597BEBC96DC}" presName="childText" presStyleLbl="revTx" presStyleIdx="4" presStyleCnt="5">
        <dgm:presLayoutVars>
          <dgm:bulletEnabled val="1"/>
        </dgm:presLayoutVars>
      </dgm:prSet>
      <dgm:spPr/>
    </dgm:pt>
  </dgm:ptLst>
  <dgm:cxnLst>
    <dgm:cxn modelId="{4F4FCF06-E788-4FD6-9EF1-7F065E452E55}" type="presOf" srcId="{52C17A76-E39F-4C10-B520-2AB86DF0C139}" destId="{F5342567-D134-4750-A52D-48B25A6A5B07}" srcOrd="0" destOrd="1" presId="urn:microsoft.com/office/officeart/2005/8/layout/vList2"/>
    <dgm:cxn modelId="{8B958310-CB8A-47FD-882B-130617134B55}" srcId="{9527D212-8D5B-4FB4-91AE-8D7194017A73}" destId="{F7FEA3A0-56FA-404A-99F5-96E6762C0E7C}" srcOrd="0" destOrd="0" parTransId="{821B5859-F829-4636-85E0-21AEB242140D}" sibTransId="{5CCE2381-E1FD-4460-A9F2-8C56506B6C0A}"/>
    <dgm:cxn modelId="{3E480819-65C1-4780-A1CE-D34AF36A61B6}" srcId="{EAE430DF-CFAB-4AB4-A72E-6597BEBC96DC}" destId="{52C17A76-E39F-4C10-B520-2AB86DF0C139}" srcOrd="1" destOrd="0" parTransId="{5F1E3FAB-4698-4257-A5AD-4F07062C2993}" sibTransId="{28AF0639-F4E2-4915-9F88-1556FF308646}"/>
    <dgm:cxn modelId="{37D73922-780F-429F-9A2D-15181BDC70B6}" srcId="{EAE430DF-CFAB-4AB4-A72E-6597BEBC96DC}" destId="{A4E36EBB-A44C-48E4-8321-D1D1DBD2417F}" srcOrd="0" destOrd="0" parTransId="{46E6C9A5-51D9-4B67-AE2A-D3C0AF3FCCBF}" sibTransId="{9A26924D-F936-4369-9B34-F0B4DD238A5F}"/>
    <dgm:cxn modelId="{89295C23-44FC-4F4C-999E-1BDA3003C8B6}" srcId="{84F8AF05-9F26-426E-91EA-C592A9D1935F}" destId="{4C4BBCBD-B15A-4C7F-A1A2-5B1FB4C2C043}" srcOrd="0" destOrd="0" parTransId="{BC6F881C-701D-49EC-99A3-8AA2F9C4B42C}" sibTransId="{C8802E1A-4674-4007-BF1E-544443689B74}"/>
    <dgm:cxn modelId="{118A4124-E3E2-47C3-AD0C-90888785C0E8}" srcId="{9527D212-8D5B-4FB4-91AE-8D7194017A73}" destId="{510A26CD-7561-4516-A98E-668726E8F358}" srcOrd="3" destOrd="0" parTransId="{633E807C-28B6-49DE-8F02-7F0407417B7E}" sibTransId="{160E0AAD-446B-4C90-AD7A-46131172129C}"/>
    <dgm:cxn modelId="{93129025-2A31-405D-B4D2-711B06B0358C}" srcId="{84F8AF05-9F26-426E-91EA-C592A9D1935F}" destId="{9527D212-8D5B-4FB4-91AE-8D7194017A73}" srcOrd="3" destOrd="0" parTransId="{E5594EA9-5597-473F-BDE7-3B8FD736C8CE}" sibTransId="{E0E4FEB9-E06D-4A28-9425-37ECF4698C3B}"/>
    <dgm:cxn modelId="{E761F226-4272-4275-973B-7ABE4ED51ABF}" srcId="{4C4BBCBD-B15A-4C7F-A1A2-5B1FB4C2C043}" destId="{9F00B112-CC02-4CE9-B54F-41D233A9AB92}" srcOrd="0" destOrd="0" parTransId="{AF690F70-A283-43B5-9AA3-23F06382A4D3}" sibTransId="{5008D129-85FF-4EC8-A256-1213D2009533}"/>
    <dgm:cxn modelId="{69482330-A9A6-4BD8-8FE0-C5EFFD4081E6}" type="presOf" srcId="{9527D212-8D5B-4FB4-91AE-8D7194017A73}" destId="{D0911C02-DDF7-4E9D-8E51-4B5BD06310A8}" srcOrd="0" destOrd="0" presId="urn:microsoft.com/office/officeart/2005/8/layout/vList2"/>
    <dgm:cxn modelId="{3FC12C30-BB12-4ECB-AF9A-66923B1F8132}" type="presOf" srcId="{8C8087C0-441D-4F85-9471-4824086C2D2F}" destId="{734538DA-61F8-463B-B287-8A033ECAF4B9}" srcOrd="0" destOrd="0" presId="urn:microsoft.com/office/officeart/2005/8/layout/vList2"/>
    <dgm:cxn modelId="{8974CD33-3847-4142-88D9-56C14DC58917}" srcId="{84F8AF05-9F26-426E-91EA-C592A9D1935F}" destId="{D9E4A836-06A7-46CF-8621-52FEE6E5906C}" srcOrd="1" destOrd="0" parTransId="{F6D4EAEF-1BF3-4FD5-B02E-6E6DE9E71476}" sibTransId="{0DCA0F71-1608-40C8-B064-0870F9EF11CE}"/>
    <dgm:cxn modelId="{81179C37-4534-448F-95D1-3C735DD9ECC0}" type="presOf" srcId="{D2668877-C3EA-4367-BEED-7CF5F3D9F2CF}" destId="{2C83C123-FF29-425A-9CF5-1BC647455628}" srcOrd="0" destOrd="1" presId="urn:microsoft.com/office/officeart/2005/8/layout/vList2"/>
    <dgm:cxn modelId="{91F48539-315E-4F4D-846E-815BF02DCAA5}" type="presOf" srcId="{663B0D28-1596-4D2D-A23F-BDB14DED225F}" destId="{9D54506A-FB98-444A-B3C8-3A9E163F5973}" srcOrd="0" destOrd="2" presId="urn:microsoft.com/office/officeart/2005/8/layout/vList2"/>
    <dgm:cxn modelId="{45B1EA5D-FEE0-4E15-9988-65704D57B6B6}" srcId="{84F8AF05-9F26-426E-91EA-C592A9D1935F}" destId="{EAE430DF-CFAB-4AB4-A72E-6597BEBC96DC}" srcOrd="4" destOrd="0" parTransId="{DC4CB9DF-70B2-4CB2-99F5-BFF408F600E2}" sibTransId="{7B808264-578F-4F46-A274-CECBE889FF7C}"/>
    <dgm:cxn modelId="{3C621C5E-AB1D-4264-BBDF-83A64FC36D38}" type="presOf" srcId="{510A26CD-7561-4516-A98E-668726E8F358}" destId="{9D54506A-FB98-444A-B3C8-3A9E163F5973}" srcOrd="0" destOrd="3" presId="urn:microsoft.com/office/officeart/2005/8/layout/vList2"/>
    <dgm:cxn modelId="{F4593B69-5729-42FD-AB14-A62E1A136F78}" srcId="{4C4BBCBD-B15A-4C7F-A1A2-5B1FB4C2C043}" destId="{D2668877-C3EA-4367-BEED-7CF5F3D9F2CF}" srcOrd="1" destOrd="0" parTransId="{211A43DA-03AC-4CD6-B1AE-A001A95B9DEB}" sibTransId="{F84A587E-8789-4EB1-9FF1-53893A55EC20}"/>
    <dgm:cxn modelId="{AC76106E-7B12-4BCE-8154-5E2F55B3A63D}" type="presOf" srcId="{A4E36EBB-A44C-48E4-8321-D1D1DBD2417F}" destId="{F5342567-D134-4750-A52D-48B25A6A5B07}" srcOrd="0" destOrd="0" presId="urn:microsoft.com/office/officeart/2005/8/layout/vList2"/>
    <dgm:cxn modelId="{35074970-A13B-4DDB-AF33-5BEF2A47BECF}" type="presOf" srcId="{D9E4A836-06A7-46CF-8621-52FEE6E5906C}" destId="{0C0CE225-7505-42D4-AE85-1E71D35A747B}" srcOrd="0" destOrd="0" presId="urn:microsoft.com/office/officeart/2005/8/layout/vList2"/>
    <dgm:cxn modelId="{F845A170-0847-4B73-A8FD-852B820339A7}" type="presOf" srcId="{9F00B112-CC02-4CE9-B54F-41D233A9AB92}" destId="{2C83C123-FF29-425A-9CF5-1BC647455628}" srcOrd="0" destOrd="0" presId="urn:microsoft.com/office/officeart/2005/8/layout/vList2"/>
    <dgm:cxn modelId="{97C59678-9C66-43C5-8D11-3D145AF646D9}" type="presOf" srcId="{78E05ACE-DEBA-46E3-899C-2C75310EFEA5}" destId="{9D54506A-FB98-444A-B3C8-3A9E163F5973}" srcOrd="0" destOrd="1" presId="urn:microsoft.com/office/officeart/2005/8/layout/vList2"/>
    <dgm:cxn modelId="{F69BC25A-A92C-4D00-B8B2-9C35A4A76F32}" srcId="{7555C96D-0CBE-4123-90A3-3C6F578F21E2}" destId="{39405BB9-5BBA-49AB-96CE-4485999B0F66}" srcOrd="0" destOrd="0" parTransId="{CB601AB1-1F87-4661-8FC7-54779ED5B96D}" sibTransId="{562A3558-2ED7-46BD-A5DA-07AA58EF846E}"/>
    <dgm:cxn modelId="{85AC0881-C0B4-42FA-B1D9-60115831FE8D}" type="presOf" srcId="{F7FEA3A0-56FA-404A-99F5-96E6762C0E7C}" destId="{9D54506A-FB98-444A-B3C8-3A9E163F5973}" srcOrd="0" destOrd="0" presId="urn:microsoft.com/office/officeart/2005/8/layout/vList2"/>
    <dgm:cxn modelId="{2949B693-9223-42FA-AA5A-404AD16D6D9A}" type="presOf" srcId="{39405BB9-5BBA-49AB-96CE-4485999B0F66}" destId="{28665013-CE8F-4EE8-8FD3-075F26DB1B5D}" srcOrd="0" destOrd="0" presId="urn:microsoft.com/office/officeart/2005/8/layout/vList2"/>
    <dgm:cxn modelId="{CB2AABA3-3BC0-492E-8CCD-3905E8163516}" srcId="{9527D212-8D5B-4FB4-91AE-8D7194017A73}" destId="{78E05ACE-DEBA-46E3-899C-2C75310EFEA5}" srcOrd="1" destOrd="0" parTransId="{BC639069-1990-4E68-A927-486EB88AFEA8}" sibTransId="{79DBD6E6-9A4E-4FE3-BDD4-FC581CF8EECA}"/>
    <dgm:cxn modelId="{FB0C12A6-8425-4F58-8BE1-030D512FF6DF}" type="presOf" srcId="{93E29E28-53D1-46A5-A7FD-52429050563C}" destId="{28665013-CE8F-4EE8-8FD3-075F26DB1B5D}" srcOrd="0" destOrd="2" presId="urn:microsoft.com/office/officeart/2005/8/layout/vList2"/>
    <dgm:cxn modelId="{8B9F1BB0-956E-46B0-97B8-29B54DD64323}" srcId="{9527D212-8D5B-4FB4-91AE-8D7194017A73}" destId="{663B0D28-1596-4D2D-A23F-BDB14DED225F}" srcOrd="2" destOrd="0" parTransId="{920A2432-D375-47C4-8583-BEFC91B546D8}" sibTransId="{ECA801BE-C94B-45D7-9DFA-1700FFA1B18A}"/>
    <dgm:cxn modelId="{D8F8B2B0-39F4-489E-A435-3B0F1399BB44}" type="presOf" srcId="{7555C96D-0CBE-4123-90A3-3C6F578F21E2}" destId="{E5CADA92-A010-49D6-8F3F-9FD4CD9A569F}" srcOrd="0" destOrd="0" presId="urn:microsoft.com/office/officeart/2005/8/layout/vList2"/>
    <dgm:cxn modelId="{272E5FB6-7382-4EDE-95F9-74DD65470589}" type="presOf" srcId="{C7358877-A784-443F-A2DC-9EEBF9D61FBC}" destId="{28665013-CE8F-4EE8-8FD3-075F26DB1B5D}" srcOrd="0" destOrd="1" presId="urn:microsoft.com/office/officeart/2005/8/layout/vList2"/>
    <dgm:cxn modelId="{7F6E90BC-3EB3-474F-B444-D766BD366369}" srcId="{7555C96D-0CBE-4123-90A3-3C6F578F21E2}" destId="{C7358877-A784-443F-A2DC-9EEBF9D61FBC}" srcOrd="1" destOrd="0" parTransId="{BD6DDE07-D9F8-4BFF-AE8D-259679D6D362}" sibTransId="{2C251561-724F-45B1-B6EC-DABBF437C38C}"/>
    <dgm:cxn modelId="{3BB6ADBD-76E8-4583-8AFE-1BB8B68558D6}" srcId="{84F8AF05-9F26-426E-91EA-C592A9D1935F}" destId="{7555C96D-0CBE-4123-90A3-3C6F578F21E2}" srcOrd="2" destOrd="0" parTransId="{EDE503BA-630E-4767-95C5-4690108F4FF9}" sibTransId="{FF40C348-05F4-4251-94F1-AD7341F261EB}"/>
    <dgm:cxn modelId="{CC745CBF-EA73-44B7-99B8-2EE6BA8C61F1}" type="presOf" srcId="{116C8188-629E-46D2-AB19-1AA9DE179E4A}" destId="{F5342567-D134-4750-A52D-48B25A6A5B07}" srcOrd="0" destOrd="2" presId="urn:microsoft.com/office/officeart/2005/8/layout/vList2"/>
    <dgm:cxn modelId="{C19337C0-8DE6-42B4-AABD-3D9D8CB516BF}" type="presOf" srcId="{EAE430DF-CFAB-4AB4-A72E-6597BEBC96DC}" destId="{D1894651-45E2-4E00-AC38-E175D4E53BCB}" srcOrd="0" destOrd="0" presId="urn:microsoft.com/office/officeart/2005/8/layout/vList2"/>
    <dgm:cxn modelId="{55CDE8C7-E625-4BE5-AB12-F3F1C8ED8E70}" srcId="{D9E4A836-06A7-46CF-8621-52FEE6E5906C}" destId="{8C8087C0-441D-4F85-9471-4824086C2D2F}" srcOrd="0" destOrd="0" parTransId="{3DAF27A3-1EB4-4CFD-89B5-F2B30373F1D6}" sibTransId="{F96500B3-D476-47FB-A129-8611DA725FBD}"/>
    <dgm:cxn modelId="{7B1FAAC8-9CE4-4321-811F-864BB16CBB79}" type="presOf" srcId="{84F8AF05-9F26-426E-91EA-C592A9D1935F}" destId="{E56134BF-92A6-4239-AFA4-72F23158CD21}" srcOrd="0" destOrd="0" presId="urn:microsoft.com/office/officeart/2005/8/layout/vList2"/>
    <dgm:cxn modelId="{8B4696E2-7D4A-46D3-A94B-02C88EE1F5A1}" type="presOf" srcId="{4C4BBCBD-B15A-4C7F-A1A2-5B1FB4C2C043}" destId="{38C1FF80-A8D9-4249-B637-7EDAD195750E}" srcOrd="0" destOrd="0" presId="urn:microsoft.com/office/officeart/2005/8/layout/vList2"/>
    <dgm:cxn modelId="{8B0543E7-528C-4D1E-874D-FFA3A4B73D5E}" srcId="{EAE430DF-CFAB-4AB4-A72E-6597BEBC96DC}" destId="{116C8188-629E-46D2-AB19-1AA9DE179E4A}" srcOrd="2" destOrd="0" parTransId="{A6E6E956-9D0E-46A5-95AC-28CB4EFFD1A9}" sibTransId="{44CA2FCA-7F04-4AC5-89CB-A39854027CA2}"/>
    <dgm:cxn modelId="{FDE6A3F4-240A-4351-840F-49394733AA3A}" srcId="{7555C96D-0CBE-4123-90A3-3C6F578F21E2}" destId="{93E29E28-53D1-46A5-A7FD-52429050563C}" srcOrd="2" destOrd="0" parTransId="{70E993DA-DAD7-4137-B30A-B6C532C369B2}" sibTransId="{6D6847DD-21CB-46AA-8C05-C5EA9E6E5A03}"/>
    <dgm:cxn modelId="{9A030FE7-8DA7-4ED7-A99C-0C752CB0AB28}" type="presParOf" srcId="{E56134BF-92A6-4239-AFA4-72F23158CD21}" destId="{38C1FF80-A8D9-4249-B637-7EDAD195750E}" srcOrd="0" destOrd="0" presId="urn:microsoft.com/office/officeart/2005/8/layout/vList2"/>
    <dgm:cxn modelId="{DC2D4D33-1713-46E7-8455-EACEA0E46E70}" type="presParOf" srcId="{E56134BF-92A6-4239-AFA4-72F23158CD21}" destId="{2C83C123-FF29-425A-9CF5-1BC647455628}" srcOrd="1" destOrd="0" presId="urn:microsoft.com/office/officeart/2005/8/layout/vList2"/>
    <dgm:cxn modelId="{6C63EB58-B714-4CCB-AF34-1A70A4294CEF}" type="presParOf" srcId="{E56134BF-92A6-4239-AFA4-72F23158CD21}" destId="{0C0CE225-7505-42D4-AE85-1E71D35A747B}" srcOrd="2" destOrd="0" presId="urn:microsoft.com/office/officeart/2005/8/layout/vList2"/>
    <dgm:cxn modelId="{4F67D642-71D8-4419-A562-3297199FDB12}" type="presParOf" srcId="{E56134BF-92A6-4239-AFA4-72F23158CD21}" destId="{734538DA-61F8-463B-B287-8A033ECAF4B9}" srcOrd="3" destOrd="0" presId="urn:microsoft.com/office/officeart/2005/8/layout/vList2"/>
    <dgm:cxn modelId="{F69C3435-9067-4A75-951B-A238C90ADAFD}" type="presParOf" srcId="{E56134BF-92A6-4239-AFA4-72F23158CD21}" destId="{E5CADA92-A010-49D6-8F3F-9FD4CD9A569F}" srcOrd="4" destOrd="0" presId="urn:microsoft.com/office/officeart/2005/8/layout/vList2"/>
    <dgm:cxn modelId="{7A20AF82-4F94-43DE-9335-13C44D34E235}" type="presParOf" srcId="{E56134BF-92A6-4239-AFA4-72F23158CD21}" destId="{28665013-CE8F-4EE8-8FD3-075F26DB1B5D}" srcOrd="5" destOrd="0" presId="urn:microsoft.com/office/officeart/2005/8/layout/vList2"/>
    <dgm:cxn modelId="{921DB072-DDE5-4748-B67E-A5387DB2D7A5}" type="presParOf" srcId="{E56134BF-92A6-4239-AFA4-72F23158CD21}" destId="{D0911C02-DDF7-4E9D-8E51-4B5BD06310A8}" srcOrd="6" destOrd="0" presId="urn:microsoft.com/office/officeart/2005/8/layout/vList2"/>
    <dgm:cxn modelId="{3A47655C-F451-4496-A54F-46D04CE25719}" type="presParOf" srcId="{E56134BF-92A6-4239-AFA4-72F23158CD21}" destId="{9D54506A-FB98-444A-B3C8-3A9E163F5973}" srcOrd="7" destOrd="0" presId="urn:microsoft.com/office/officeart/2005/8/layout/vList2"/>
    <dgm:cxn modelId="{5FE32B2B-57AE-4A0D-8A04-32E7BCD70766}" type="presParOf" srcId="{E56134BF-92A6-4239-AFA4-72F23158CD21}" destId="{D1894651-45E2-4E00-AC38-E175D4E53BCB}" srcOrd="8" destOrd="0" presId="urn:microsoft.com/office/officeart/2005/8/layout/vList2"/>
    <dgm:cxn modelId="{653D2D1B-677A-4B92-ABA9-4BC76545BBE3}" type="presParOf" srcId="{E56134BF-92A6-4239-AFA4-72F23158CD21}" destId="{F5342567-D134-4750-A52D-48B25A6A5B07}" srcOrd="9"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01D6178C-EBB6-4D94-8BF1-F9F06A8E5AEA}" type="doc">
      <dgm:prSet loTypeId="urn:microsoft.com/office/officeart/2005/8/layout/cycle2" loCatId="cycle" qsTypeId="urn:microsoft.com/office/officeart/2005/8/quickstyle/simple1" qsCatId="simple" csTypeId="urn:microsoft.com/office/officeart/2005/8/colors/colorful5" csCatId="colorful" phldr="1"/>
      <dgm:spPr/>
      <dgm:t>
        <a:bodyPr/>
        <a:lstStyle/>
        <a:p>
          <a:endParaRPr lang="en-US"/>
        </a:p>
      </dgm:t>
    </dgm:pt>
    <dgm:pt modelId="{69936604-2725-499F-B984-E30320817B6A}">
      <dgm:prSet phldrT="[Text]"/>
      <dgm:spPr>
        <a:solidFill>
          <a:srgbClr val="D13345"/>
        </a:solidFill>
        <a:ln>
          <a:solidFill>
            <a:srgbClr val="D13345"/>
          </a:solidFill>
        </a:ln>
      </dgm:spPr>
      <dgm:t>
        <a:bodyPr/>
        <a:lstStyle/>
        <a:p>
          <a:r>
            <a:rPr lang="en-US" b="1">
              <a:latin typeface="Lato" panose="020F0502020204030203" pitchFamily="34" charset="0"/>
            </a:rPr>
            <a:t>Identify a key community issue</a:t>
          </a:r>
        </a:p>
      </dgm:t>
    </dgm:pt>
    <dgm:pt modelId="{7E987E59-2F55-476C-BB5D-61AE70FE6161}" type="parTrans" cxnId="{7D515422-6464-424B-8179-87A1D31C1045}">
      <dgm:prSet/>
      <dgm:spPr/>
      <dgm:t>
        <a:bodyPr/>
        <a:lstStyle/>
        <a:p>
          <a:endParaRPr lang="en-US" b="1">
            <a:latin typeface="Lato" panose="020F0502020204030203" pitchFamily="34" charset="0"/>
          </a:endParaRPr>
        </a:p>
      </dgm:t>
    </dgm:pt>
    <dgm:pt modelId="{82CE3F7C-74EB-491E-A5CF-58CCBB6E44B1}" type="sibTrans" cxnId="{7D515422-6464-424B-8179-87A1D31C1045}">
      <dgm:prSet/>
      <dgm:spPr>
        <a:solidFill>
          <a:srgbClr val="D13345"/>
        </a:solidFill>
      </dgm:spPr>
      <dgm:t>
        <a:bodyPr/>
        <a:lstStyle/>
        <a:p>
          <a:endParaRPr lang="en-US" b="1">
            <a:latin typeface="Lato" panose="020F0502020204030203" pitchFamily="34" charset="0"/>
          </a:endParaRPr>
        </a:p>
      </dgm:t>
    </dgm:pt>
    <dgm:pt modelId="{7A1DAF74-22F5-4BF0-9F06-09A7A3CC1CE0}">
      <dgm:prSet phldrT="[Text]"/>
      <dgm:spPr>
        <a:solidFill>
          <a:srgbClr val="F77829"/>
        </a:solidFill>
        <a:ln>
          <a:solidFill>
            <a:srgbClr val="F77829"/>
          </a:solidFill>
        </a:ln>
      </dgm:spPr>
      <dgm:t>
        <a:bodyPr/>
        <a:lstStyle/>
        <a:p>
          <a:r>
            <a:rPr lang="en-US" b="1">
              <a:latin typeface="Lato" panose="020F0502020204030203" pitchFamily="34" charset="0"/>
            </a:rPr>
            <a:t>Convene the right people who want to address the issue</a:t>
          </a:r>
        </a:p>
      </dgm:t>
    </dgm:pt>
    <dgm:pt modelId="{4525A8E9-5517-4BB3-9021-3B83BF8E8D18}" type="parTrans" cxnId="{B7B72E2D-582D-4499-B76E-A26E89911236}">
      <dgm:prSet/>
      <dgm:spPr/>
      <dgm:t>
        <a:bodyPr/>
        <a:lstStyle/>
        <a:p>
          <a:endParaRPr lang="en-US" b="1">
            <a:latin typeface="Lato" panose="020F0502020204030203" pitchFamily="34" charset="0"/>
          </a:endParaRPr>
        </a:p>
      </dgm:t>
    </dgm:pt>
    <dgm:pt modelId="{50AC9CC4-8F33-4967-8463-3DB37AB29C1D}" type="sibTrans" cxnId="{B7B72E2D-582D-4499-B76E-A26E89911236}">
      <dgm:prSet/>
      <dgm:spPr>
        <a:solidFill>
          <a:srgbClr val="F77829"/>
        </a:solidFill>
      </dgm:spPr>
      <dgm:t>
        <a:bodyPr/>
        <a:lstStyle/>
        <a:p>
          <a:endParaRPr lang="en-US" b="1">
            <a:latin typeface="Lato" panose="020F0502020204030203" pitchFamily="34" charset="0"/>
          </a:endParaRPr>
        </a:p>
      </dgm:t>
    </dgm:pt>
    <dgm:pt modelId="{1C7647E7-5E31-49D7-8992-FF14A928F032}">
      <dgm:prSet phldrT="[Text]"/>
      <dgm:spPr>
        <a:solidFill>
          <a:srgbClr val="FF9E4F"/>
        </a:solidFill>
        <a:ln>
          <a:solidFill>
            <a:srgbClr val="F5B700"/>
          </a:solidFill>
        </a:ln>
      </dgm:spPr>
      <dgm:t>
        <a:bodyPr/>
        <a:lstStyle/>
        <a:p>
          <a:r>
            <a:rPr lang="en-US" b="1">
              <a:latin typeface="Lato" panose="020F0502020204030203" pitchFamily="34" charset="0"/>
            </a:rPr>
            <a:t>Establish and build trusting relationships</a:t>
          </a:r>
        </a:p>
      </dgm:t>
    </dgm:pt>
    <dgm:pt modelId="{D0DC2F83-0CCD-48E4-BB0C-53621AED18FA}" type="parTrans" cxnId="{1ADE45D8-0037-434A-A547-E37004950EC8}">
      <dgm:prSet/>
      <dgm:spPr/>
      <dgm:t>
        <a:bodyPr/>
        <a:lstStyle/>
        <a:p>
          <a:endParaRPr lang="en-US" b="1">
            <a:latin typeface="Lato" panose="020F0502020204030203" pitchFamily="34" charset="0"/>
          </a:endParaRPr>
        </a:p>
      </dgm:t>
    </dgm:pt>
    <dgm:pt modelId="{6E6BB4AD-9010-46D0-BC09-0D6E05F63457}" type="sibTrans" cxnId="{1ADE45D8-0037-434A-A547-E37004950EC8}">
      <dgm:prSet/>
      <dgm:spPr>
        <a:solidFill>
          <a:srgbClr val="FF9E4F"/>
        </a:solidFill>
      </dgm:spPr>
      <dgm:t>
        <a:bodyPr/>
        <a:lstStyle/>
        <a:p>
          <a:endParaRPr lang="en-US" b="1">
            <a:latin typeface="Lato" panose="020F0502020204030203" pitchFamily="34" charset="0"/>
          </a:endParaRPr>
        </a:p>
      </dgm:t>
    </dgm:pt>
    <dgm:pt modelId="{47339C58-B3F0-4792-B217-6446EBBFAC78}">
      <dgm:prSet phldrT="[Text]"/>
      <dgm:spPr>
        <a:solidFill>
          <a:srgbClr val="F5B700"/>
        </a:solidFill>
        <a:ln>
          <a:solidFill>
            <a:srgbClr val="F5B700"/>
          </a:solidFill>
        </a:ln>
      </dgm:spPr>
      <dgm:t>
        <a:bodyPr/>
        <a:lstStyle/>
        <a:p>
          <a:r>
            <a:rPr lang="en-US" b="1">
              <a:latin typeface="Lato" panose="020F0502020204030203" pitchFamily="34" charset="0"/>
            </a:rPr>
            <a:t>Gather and understand the data and student experience</a:t>
          </a:r>
        </a:p>
      </dgm:t>
    </dgm:pt>
    <dgm:pt modelId="{DF4FA720-D29A-4AEA-B51C-521BA59CFCAC}" type="parTrans" cxnId="{A4396932-900B-47E8-9EB3-9B0F1C0ED481}">
      <dgm:prSet/>
      <dgm:spPr/>
      <dgm:t>
        <a:bodyPr/>
        <a:lstStyle/>
        <a:p>
          <a:endParaRPr lang="en-US" b="1">
            <a:latin typeface="Lato" panose="020F0502020204030203" pitchFamily="34" charset="0"/>
          </a:endParaRPr>
        </a:p>
      </dgm:t>
    </dgm:pt>
    <dgm:pt modelId="{EFACF0A1-1AE9-480A-BC20-82CAB6AF1001}" type="sibTrans" cxnId="{A4396932-900B-47E8-9EB3-9B0F1C0ED481}">
      <dgm:prSet/>
      <dgm:spPr>
        <a:solidFill>
          <a:srgbClr val="F5B700"/>
        </a:solidFill>
      </dgm:spPr>
      <dgm:t>
        <a:bodyPr/>
        <a:lstStyle/>
        <a:p>
          <a:endParaRPr lang="en-US" b="1">
            <a:latin typeface="Lato" panose="020F0502020204030203" pitchFamily="34" charset="0"/>
          </a:endParaRPr>
        </a:p>
      </dgm:t>
    </dgm:pt>
    <dgm:pt modelId="{ACB61929-A257-4E14-B997-414F6307BC2F}">
      <dgm:prSet phldrT="[Text]"/>
      <dgm:spPr>
        <a:solidFill>
          <a:srgbClr val="009EA0"/>
        </a:solidFill>
        <a:ln>
          <a:solidFill>
            <a:srgbClr val="009EA0"/>
          </a:solidFill>
        </a:ln>
      </dgm:spPr>
      <dgm:t>
        <a:bodyPr/>
        <a:lstStyle/>
        <a:p>
          <a:r>
            <a:rPr lang="en-US" b="1">
              <a:latin typeface="Lato" panose="020F0502020204030203" pitchFamily="34" charset="0"/>
            </a:rPr>
            <a:t>Create a current and future state picture</a:t>
          </a:r>
        </a:p>
      </dgm:t>
    </dgm:pt>
    <dgm:pt modelId="{94CEEC63-5ACB-40E2-A7B1-34A2BB15E76C}" type="parTrans" cxnId="{F00D777B-8911-4A86-AB4F-AA80726EA347}">
      <dgm:prSet/>
      <dgm:spPr/>
      <dgm:t>
        <a:bodyPr/>
        <a:lstStyle/>
        <a:p>
          <a:endParaRPr lang="en-US" b="1">
            <a:latin typeface="Lato" panose="020F0502020204030203" pitchFamily="34" charset="0"/>
          </a:endParaRPr>
        </a:p>
      </dgm:t>
    </dgm:pt>
    <dgm:pt modelId="{ACE8B2BB-2B5C-4AA0-B7CD-B1884BB9C3FD}" type="sibTrans" cxnId="{F00D777B-8911-4A86-AB4F-AA80726EA347}">
      <dgm:prSet/>
      <dgm:spPr>
        <a:solidFill>
          <a:srgbClr val="009EA0"/>
        </a:solidFill>
      </dgm:spPr>
      <dgm:t>
        <a:bodyPr/>
        <a:lstStyle/>
        <a:p>
          <a:endParaRPr lang="en-US" b="1">
            <a:latin typeface="Lato" panose="020F0502020204030203" pitchFamily="34" charset="0"/>
          </a:endParaRPr>
        </a:p>
      </dgm:t>
    </dgm:pt>
    <dgm:pt modelId="{11B2002B-8167-4D5C-B076-ED71EE22D4F6}">
      <dgm:prSet phldrT="[Text]"/>
      <dgm:spPr>
        <a:solidFill>
          <a:srgbClr val="4AD6BA"/>
        </a:solidFill>
        <a:ln>
          <a:solidFill>
            <a:srgbClr val="4AD6BA"/>
          </a:solidFill>
        </a:ln>
      </dgm:spPr>
      <dgm:t>
        <a:bodyPr/>
        <a:lstStyle/>
        <a:p>
          <a:r>
            <a:rPr lang="en-US" b="1">
              <a:latin typeface="Lato" panose="020F0502020204030203" pitchFamily="34" charset="0"/>
            </a:rPr>
            <a:t>Identify and prioritize catalytic projects</a:t>
          </a:r>
        </a:p>
      </dgm:t>
    </dgm:pt>
    <dgm:pt modelId="{F508AE6A-E073-4552-925F-F565271E8088}" type="parTrans" cxnId="{1F63415D-7C41-4023-A9E6-D57C983E4C5E}">
      <dgm:prSet/>
      <dgm:spPr/>
      <dgm:t>
        <a:bodyPr/>
        <a:lstStyle/>
        <a:p>
          <a:endParaRPr lang="en-US" b="1">
            <a:latin typeface="Lato" panose="020F0502020204030203" pitchFamily="34" charset="0"/>
          </a:endParaRPr>
        </a:p>
      </dgm:t>
    </dgm:pt>
    <dgm:pt modelId="{F0FC2544-F8AC-4612-AAE0-8829FBAFD9CB}" type="sibTrans" cxnId="{1F63415D-7C41-4023-A9E6-D57C983E4C5E}">
      <dgm:prSet/>
      <dgm:spPr>
        <a:solidFill>
          <a:srgbClr val="4AD6BA"/>
        </a:solidFill>
      </dgm:spPr>
      <dgm:t>
        <a:bodyPr/>
        <a:lstStyle/>
        <a:p>
          <a:endParaRPr lang="en-US" b="1">
            <a:latin typeface="Lato" panose="020F0502020204030203" pitchFamily="34" charset="0"/>
          </a:endParaRPr>
        </a:p>
      </dgm:t>
    </dgm:pt>
    <dgm:pt modelId="{CEAB0F85-D547-4189-B2AE-080D089BCDDC}">
      <dgm:prSet phldrT="[Text]"/>
      <dgm:spPr>
        <a:solidFill>
          <a:srgbClr val="0087C4"/>
        </a:solidFill>
        <a:ln>
          <a:solidFill>
            <a:srgbClr val="0087C4"/>
          </a:solidFill>
        </a:ln>
      </dgm:spPr>
      <dgm:t>
        <a:bodyPr/>
        <a:lstStyle/>
        <a:p>
          <a:r>
            <a:rPr lang="en-US" b="1">
              <a:latin typeface="Lato" panose="020F0502020204030203" pitchFamily="34" charset="0"/>
            </a:rPr>
            <a:t>Implement projects with deliverables and metrics</a:t>
          </a:r>
        </a:p>
      </dgm:t>
    </dgm:pt>
    <dgm:pt modelId="{6AC107B0-2059-42BD-BB67-0351B6D4FAC4}" type="parTrans" cxnId="{31F8302C-BA18-4959-8815-1D1103270AF5}">
      <dgm:prSet/>
      <dgm:spPr/>
      <dgm:t>
        <a:bodyPr/>
        <a:lstStyle/>
        <a:p>
          <a:endParaRPr lang="en-US" b="1">
            <a:latin typeface="Lato" panose="020F0502020204030203" pitchFamily="34" charset="0"/>
          </a:endParaRPr>
        </a:p>
      </dgm:t>
    </dgm:pt>
    <dgm:pt modelId="{CA8ACB6B-2DC4-4DE6-AFA9-3F44C9BAB86D}" type="sibTrans" cxnId="{31F8302C-BA18-4959-8815-1D1103270AF5}">
      <dgm:prSet/>
      <dgm:spPr>
        <a:solidFill>
          <a:srgbClr val="0087C4"/>
        </a:solidFill>
      </dgm:spPr>
      <dgm:t>
        <a:bodyPr/>
        <a:lstStyle/>
        <a:p>
          <a:endParaRPr lang="en-US" b="1">
            <a:latin typeface="Lato" panose="020F0502020204030203" pitchFamily="34" charset="0"/>
          </a:endParaRPr>
        </a:p>
      </dgm:t>
    </dgm:pt>
    <dgm:pt modelId="{153D325F-7CC9-40A6-9BE4-D5C42833245A}">
      <dgm:prSet phldrT="[Text]"/>
      <dgm:spPr>
        <a:solidFill>
          <a:srgbClr val="52C2ED"/>
        </a:solidFill>
        <a:ln>
          <a:solidFill>
            <a:srgbClr val="52C2ED"/>
          </a:solidFill>
        </a:ln>
      </dgm:spPr>
      <dgm:t>
        <a:bodyPr/>
        <a:lstStyle/>
        <a:p>
          <a:r>
            <a:rPr lang="en-US" b="1">
              <a:latin typeface="Lato" panose="020F0502020204030203" pitchFamily="34" charset="0"/>
            </a:rPr>
            <a:t>Practice disciplined continuous improvement</a:t>
          </a:r>
        </a:p>
      </dgm:t>
    </dgm:pt>
    <dgm:pt modelId="{8C3DD5F2-3197-4961-A39E-E387224DB3FB}" type="parTrans" cxnId="{32945C17-6B3F-41C6-A01F-DA9388509600}">
      <dgm:prSet/>
      <dgm:spPr/>
      <dgm:t>
        <a:bodyPr/>
        <a:lstStyle/>
        <a:p>
          <a:endParaRPr lang="en-US" b="1">
            <a:latin typeface="Lato" panose="020F0502020204030203" pitchFamily="34" charset="0"/>
          </a:endParaRPr>
        </a:p>
      </dgm:t>
    </dgm:pt>
    <dgm:pt modelId="{4630A417-9CCA-41CC-990C-B714D0166C68}" type="sibTrans" cxnId="{32945C17-6B3F-41C6-A01F-DA9388509600}">
      <dgm:prSet/>
      <dgm:spPr>
        <a:solidFill>
          <a:srgbClr val="52C2ED"/>
        </a:solidFill>
      </dgm:spPr>
      <dgm:t>
        <a:bodyPr/>
        <a:lstStyle/>
        <a:p>
          <a:endParaRPr lang="en-US" b="1">
            <a:latin typeface="Lato" panose="020F0502020204030203" pitchFamily="34" charset="0"/>
          </a:endParaRPr>
        </a:p>
      </dgm:t>
    </dgm:pt>
    <dgm:pt modelId="{C58A2B3D-BFDE-4051-97F0-6A46871B0391}" type="pres">
      <dgm:prSet presAssocID="{01D6178C-EBB6-4D94-8BF1-F9F06A8E5AEA}" presName="cycle" presStyleCnt="0">
        <dgm:presLayoutVars>
          <dgm:dir/>
          <dgm:resizeHandles val="exact"/>
        </dgm:presLayoutVars>
      </dgm:prSet>
      <dgm:spPr/>
    </dgm:pt>
    <dgm:pt modelId="{BA4628E3-0A60-4B8F-8C64-F2385A17A050}" type="pres">
      <dgm:prSet presAssocID="{69936604-2725-499F-B984-E30320817B6A}" presName="node" presStyleLbl="node1" presStyleIdx="0" presStyleCnt="8">
        <dgm:presLayoutVars>
          <dgm:bulletEnabled val="1"/>
        </dgm:presLayoutVars>
      </dgm:prSet>
      <dgm:spPr/>
    </dgm:pt>
    <dgm:pt modelId="{52AF2E96-D030-4CB4-BF42-4535D063AC34}" type="pres">
      <dgm:prSet presAssocID="{82CE3F7C-74EB-491E-A5CF-58CCBB6E44B1}" presName="sibTrans" presStyleLbl="sibTrans2D1" presStyleIdx="0" presStyleCnt="8"/>
      <dgm:spPr/>
    </dgm:pt>
    <dgm:pt modelId="{BEEF1F88-726E-498B-A87C-8A5F1C4FC049}" type="pres">
      <dgm:prSet presAssocID="{82CE3F7C-74EB-491E-A5CF-58CCBB6E44B1}" presName="connectorText" presStyleLbl="sibTrans2D1" presStyleIdx="0" presStyleCnt="8"/>
      <dgm:spPr/>
    </dgm:pt>
    <dgm:pt modelId="{5920360D-01C9-4920-95B4-6E3535BD5124}" type="pres">
      <dgm:prSet presAssocID="{7A1DAF74-22F5-4BF0-9F06-09A7A3CC1CE0}" presName="node" presStyleLbl="node1" presStyleIdx="1" presStyleCnt="8">
        <dgm:presLayoutVars>
          <dgm:bulletEnabled val="1"/>
        </dgm:presLayoutVars>
      </dgm:prSet>
      <dgm:spPr/>
    </dgm:pt>
    <dgm:pt modelId="{84D5E073-DB7F-47D4-9C0B-E4D12082F4BA}" type="pres">
      <dgm:prSet presAssocID="{50AC9CC4-8F33-4967-8463-3DB37AB29C1D}" presName="sibTrans" presStyleLbl="sibTrans2D1" presStyleIdx="1" presStyleCnt="8"/>
      <dgm:spPr/>
    </dgm:pt>
    <dgm:pt modelId="{8F859428-1D5A-4E01-8DCF-67BF7AB4E5AB}" type="pres">
      <dgm:prSet presAssocID="{50AC9CC4-8F33-4967-8463-3DB37AB29C1D}" presName="connectorText" presStyleLbl="sibTrans2D1" presStyleIdx="1" presStyleCnt="8"/>
      <dgm:spPr/>
    </dgm:pt>
    <dgm:pt modelId="{9F7F4583-B25F-4CFC-AEC8-56AD480B859E}" type="pres">
      <dgm:prSet presAssocID="{1C7647E7-5E31-49D7-8992-FF14A928F032}" presName="node" presStyleLbl="node1" presStyleIdx="2" presStyleCnt="8">
        <dgm:presLayoutVars>
          <dgm:bulletEnabled val="1"/>
        </dgm:presLayoutVars>
      </dgm:prSet>
      <dgm:spPr/>
    </dgm:pt>
    <dgm:pt modelId="{D19B739E-783E-4428-A0C0-16242021737F}" type="pres">
      <dgm:prSet presAssocID="{6E6BB4AD-9010-46D0-BC09-0D6E05F63457}" presName="sibTrans" presStyleLbl="sibTrans2D1" presStyleIdx="2" presStyleCnt="8"/>
      <dgm:spPr/>
    </dgm:pt>
    <dgm:pt modelId="{5CBA6BD5-2980-443F-9FC3-32FE6B8CB984}" type="pres">
      <dgm:prSet presAssocID="{6E6BB4AD-9010-46D0-BC09-0D6E05F63457}" presName="connectorText" presStyleLbl="sibTrans2D1" presStyleIdx="2" presStyleCnt="8"/>
      <dgm:spPr/>
    </dgm:pt>
    <dgm:pt modelId="{FB1490C2-72C9-4B43-A556-C1D8825D2AB3}" type="pres">
      <dgm:prSet presAssocID="{47339C58-B3F0-4792-B217-6446EBBFAC78}" presName="node" presStyleLbl="node1" presStyleIdx="3" presStyleCnt="8">
        <dgm:presLayoutVars>
          <dgm:bulletEnabled val="1"/>
        </dgm:presLayoutVars>
      </dgm:prSet>
      <dgm:spPr/>
    </dgm:pt>
    <dgm:pt modelId="{BAA1AD68-8D01-46C7-AAEE-B8B78D51B3C2}" type="pres">
      <dgm:prSet presAssocID="{EFACF0A1-1AE9-480A-BC20-82CAB6AF1001}" presName="sibTrans" presStyleLbl="sibTrans2D1" presStyleIdx="3" presStyleCnt="8"/>
      <dgm:spPr/>
    </dgm:pt>
    <dgm:pt modelId="{BF5B1985-3D02-4B76-B323-D83DF8499B88}" type="pres">
      <dgm:prSet presAssocID="{EFACF0A1-1AE9-480A-BC20-82CAB6AF1001}" presName="connectorText" presStyleLbl="sibTrans2D1" presStyleIdx="3" presStyleCnt="8"/>
      <dgm:spPr/>
    </dgm:pt>
    <dgm:pt modelId="{C342DC4E-24B5-402B-9520-3327091CDAFA}" type="pres">
      <dgm:prSet presAssocID="{ACB61929-A257-4E14-B997-414F6307BC2F}" presName="node" presStyleLbl="node1" presStyleIdx="4" presStyleCnt="8">
        <dgm:presLayoutVars>
          <dgm:bulletEnabled val="1"/>
        </dgm:presLayoutVars>
      </dgm:prSet>
      <dgm:spPr/>
    </dgm:pt>
    <dgm:pt modelId="{09227330-D743-44E1-BD01-44D6F6E8812C}" type="pres">
      <dgm:prSet presAssocID="{ACE8B2BB-2B5C-4AA0-B7CD-B1884BB9C3FD}" presName="sibTrans" presStyleLbl="sibTrans2D1" presStyleIdx="4" presStyleCnt="8"/>
      <dgm:spPr/>
    </dgm:pt>
    <dgm:pt modelId="{802D3CCD-8429-43A5-96FD-FAD651AEA51A}" type="pres">
      <dgm:prSet presAssocID="{ACE8B2BB-2B5C-4AA0-B7CD-B1884BB9C3FD}" presName="connectorText" presStyleLbl="sibTrans2D1" presStyleIdx="4" presStyleCnt="8"/>
      <dgm:spPr/>
    </dgm:pt>
    <dgm:pt modelId="{78A65649-0190-47BE-94A0-D4C2D56C87A0}" type="pres">
      <dgm:prSet presAssocID="{11B2002B-8167-4D5C-B076-ED71EE22D4F6}" presName="node" presStyleLbl="node1" presStyleIdx="5" presStyleCnt="8">
        <dgm:presLayoutVars>
          <dgm:bulletEnabled val="1"/>
        </dgm:presLayoutVars>
      </dgm:prSet>
      <dgm:spPr/>
    </dgm:pt>
    <dgm:pt modelId="{1AA35B3C-D01B-4DD5-A96E-AF6F7787111B}" type="pres">
      <dgm:prSet presAssocID="{F0FC2544-F8AC-4612-AAE0-8829FBAFD9CB}" presName="sibTrans" presStyleLbl="sibTrans2D1" presStyleIdx="5" presStyleCnt="8"/>
      <dgm:spPr/>
    </dgm:pt>
    <dgm:pt modelId="{6B2242B8-F3EA-4809-8F47-562696D8C3C8}" type="pres">
      <dgm:prSet presAssocID="{F0FC2544-F8AC-4612-AAE0-8829FBAFD9CB}" presName="connectorText" presStyleLbl="sibTrans2D1" presStyleIdx="5" presStyleCnt="8"/>
      <dgm:spPr/>
    </dgm:pt>
    <dgm:pt modelId="{47789A4C-C426-4744-A7E4-D9AFC5EB6205}" type="pres">
      <dgm:prSet presAssocID="{CEAB0F85-D547-4189-B2AE-080D089BCDDC}" presName="node" presStyleLbl="node1" presStyleIdx="6" presStyleCnt="8">
        <dgm:presLayoutVars>
          <dgm:bulletEnabled val="1"/>
        </dgm:presLayoutVars>
      </dgm:prSet>
      <dgm:spPr/>
    </dgm:pt>
    <dgm:pt modelId="{E8184F94-CC56-48EE-8566-914E08AACEC2}" type="pres">
      <dgm:prSet presAssocID="{CA8ACB6B-2DC4-4DE6-AFA9-3F44C9BAB86D}" presName="sibTrans" presStyleLbl="sibTrans2D1" presStyleIdx="6" presStyleCnt="8"/>
      <dgm:spPr/>
    </dgm:pt>
    <dgm:pt modelId="{7542CBD7-434F-4D9D-955D-F3A3D66BB004}" type="pres">
      <dgm:prSet presAssocID="{CA8ACB6B-2DC4-4DE6-AFA9-3F44C9BAB86D}" presName="connectorText" presStyleLbl="sibTrans2D1" presStyleIdx="6" presStyleCnt="8"/>
      <dgm:spPr/>
    </dgm:pt>
    <dgm:pt modelId="{122843B6-DC32-4804-8BB9-6F8C24D1C030}" type="pres">
      <dgm:prSet presAssocID="{153D325F-7CC9-40A6-9BE4-D5C42833245A}" presName="node" presStyleLbl="node1" presStyleIdx="7" presStyleCnt="8">
        <dgm:presLayoutVars>
          <dgm:bulletEnabled val="1"/>
        </dgm:presLayoutVars>
      </dgm:prSet>
      <dgm:spPr/>
    </dgm:pt>
    <dgm:pt modelId="{E9C3D944-D9EF-423C-AA02-2547BBDD42A2}" type="pres">
      <dgm:prSet presAssocID="{4630A417-9CCA-41CC-990C-B714D0166C68}" presName="sibTrans" presStyleLbl="sibTrans2D1" presStyleIdx="7" presStyleCnt="8"/>
      <dgm:spPr/>
    </dgm:pt>
    <dgm:pt modelId="{2AD5DCF6-F04A-4C6F-A5CC-372DFDC3F004}" type="pres">
      <dgm:prSet presAssocID="{4630A417-9CCA-41CC-990C-B714D0166C68}" presName="connectorText" presStyleLbl="sibTrans2D1" presStyleIdx="7" presStyleCnt="8"/>
      <dgm:spPr/>
    </dgm:pt>
  </dgm:ptLst>
  <dgm:cxnLst>
    <dgm:cxn modelId="{32945C17-6B3F-41C6-A01F-DA9388509600}" srcId="{01D6178C-EBB6-4D94-8BF1-F9F06A8E5AEA}" destId="{153D325F-7CC9-40A6-9BE4-D5C42833245A}" srcOrd="7" destOrd="0" parTransId="{8C3DD5F2-3197-4961-A39E-E387224DB3FB}" sibTransId="{4630A417-9CCA-41CC-990C-B714D0166C68}"/>
    <dgm:cxn modelId="{7D515422-6464-424B-8179-87A1D31C1045}" srcId="{01D6178C-EBB6-4D94-8BF1-F9F06A8E5AEA}" destId="{69936604-2725-499F-B984-E30320817B6A}" srcOrd="0" destOrd="0" parTransId="{7E987E59-2F55-476C-BB5D-61AE70FE6161}" sibTransId="{82CE3F7C-74EB-491E-A5CF-58CCBB6E44B1}"/>
    <dgm:cxn modelId="{31F8302C-BA18-4959-8815-1D1103270AF5}" srcId="{01D6178C-EBB6-4D94-8BF1-F9F06A8E5AEA}" destId="{CEAB0F85-D547-4189-B2AE-080D089BCDDC}" srcOrd="6" destOrd="0" parTransId="{6AC107B0-2059-42BD-BB67-0351B6D4FAC4}" sibTransId="{CA8ACB6B-2DC4-4DE6-AFA9-3F44C9BAB86D}"/>
    <dgm:cxn modelId="{B7B72E2D-582D-4499-B76E-A26E89911236}" srcId="{01D6178C-EBB6-4D94-8BF1-F9F06A8E5AEA}" destId="{7A1DAF74-22F5-4BF0-9F06-09A7A3CC1CE0}" srcOrd="1" destOrd="0" parTransId="{4525A8E9-5517-4BB3-9021-3B83BF8E8D18}" sibTransId="{50AC9CC4-8F33-4967-8463-3DB37AB29C1D}"/>
    <dgm:cxn modelId="{A4396932-900B-47E8-9EB3-9B0F1C0ED481}" srcId="{01D6178C-EBB6-4D94-8BF1-F9F06A8E5AEA}" destId="{47339C58-B3F0-4792-B217-6446EBBFAC78}" srcOrd="3" destOrd="0" parTransId="{DF4FA720-D29A-4AEA-B51C-521BA59CFCAC}" sibTransId="{EFACF0A1-1AE9-480A-BC20-82CAB6AF1001}"/>
    <dgm:cxn modelId="{62F70C3F-B491-4271-A29F-89D997E78A90}" type="presOf" srcId="{F0FC2544-F8AC-4612-AAE0-8829FBAFD9CB}" destId="{1AA35B3C-D01B-4DD5-A96E-AF6F7787111B}" srcOrd="0" destOrd="0" presId="urn:microsoft.com/office/officeart/2005/8/layout/cycle2"/>
    <dgm:cxn modelId="{FF96FE5B-600C-4ACF-B6F7-48DF23C2454F}" type="presOf" srcId="{ACE8B2BB-2B5C-4AA0-B7CD-B1884BB9C3FD}" destId="{802D3CCD-8429-43A5-96FD-FAD651AEA51A}" srcOrd="1" destOrd="0" presId="urn:microsoft.com/office/officeart/2005/8/layout/cycle2"/>
    <dgm:cxn modelId="{1F63415D-7C41-4023-A9E6-D57C983E4C5E}" srcId="{01D6178C-EBB6-4D94-8BF1-F9F06A8E5AEA}" destId="{11B2002B-8167-4D5C-B076-ED71EE22D4F6}" srcOrd="5" destOrd="0" parTransId="{F508AE6A-E073-4552-925F-F565271E8088}" sibTransId="{F0FC2544-F8AC-4612-AAE0-8829FBAFD9CB}"/>
    <dgm:cxn modelId="{0B5ABE5D-3EDD-4413-8328-F672E4FD4A5C}" type="presOf" srcId="{CEAB0F85-D547-4189-B2AE-080D089BCDDC}" destId="{47789A4C-C426-4744-A7E4-D9AFC5EB6205}" srcOrd="0" destOrd="0" presId="urn:microsoft.com/office/officeart/2005/8/layout/cycle2"/>
    <dgm:cxn modelId="{82135B42-1B9D-4ABF-A91D-09718DC5BB42}" type="presOf" srcId="{47339C58-B3F0-4792-B217-6446EBBFAC78}" destId="{FB1490C2-72C9-4B43-A556-C1D8825D2AB3}" srcOrd="0" destOrd="0" presId="urn:microsoft.com/office/officeart/2005/8/layout/cycle2"/>
    <dgm:cxn modelId="{AE01D363-9A96-4516-9CD4-3EFA8C98EEE8}" type="presOf" srcId="{11B2002B-8167-4D5C-B076-ED71EE22D4F6}" destId="{78A65649-0190-47BE-94A0-D4C2D56C87A0}" srcOrd="0" destOrd="0" presId="urn:microsoft.com/office/officeart/2005/8/layout/cycle2"/>
    <dgm:cxn modelId="{B5AB0E64-44FB-491F-9E2E-364810C06F8C}" type="presOf" srcId="{CA8ACB6B-2DC4-4DE6-AFA9-3F44C9BAB86D}" destId="{E8184F94-CC56-48EE-8566-914E08AACEC2}" srcOrd="0" destOrd="0" presId="urn:microsoft.com/office/officeart/2005/8/layout/cycle2"/>
    <dgm:cxn modelId="{0A366A69-F484-439D-9720-8E04EBF884AC}" type="presOf" srcId="{153D325F-7CC9-40A6-9BE4-D5C42833245A}" destId="{122843B6-DC32-4804-8BB9-6F8C24D1C030}" srcOrd="0" destOrd="0" presId="urn:microsoft.com/office/officeart/2005/8/layout/cycle2"/>
    <dgm:cxn modelId="{062C4D69-7F78-4D37-A172-3D11B3AC2813}" type="presOf" srcId="{50AC9CC4-8F33-4967-8463-3DB37AB29C1D}" destId="{8F859428-1D5A-4E01-8DCF-67BF7AB4E5AB}" srcOrd="1" destOrd="0" presId="urn:microsoft.com/office/officeart/2005/8/layout/cycle2"/>
    <dgm:cxn modelId="{89A53076-7F19-4691-BDF9-35B38DDFBD0F}" type="presOf" srcId="{69936604-2725-499F-B984-E30320817B6A}" destId="{BA4628E3-0A60-4B8F-8C64-F2385A17A050}" srcOrd="0" destOrd="0" presId="urn:microsoft.com/office/officeart/2005/8/layout/cycle2"/>
    <dgm:cxn modelId="{0CFFBC76-4727-4F54-9E3D-B1EB51BBF006}" type="presOf" srcId="{4630A417-9CCA-41CC-990C-B714D0166C68}" destId="{E9C3D944-D9EF-423C-AA02-2547BBDD42A2}" srcOrd="0" destOrd="0" presId="urn:microsoft.com/office/officeart/2005/8/layout/cycle2"/>
    <dgm:cxn modelId="{79831178-316B-4BD1-A86F-7B88BDC199F8}" type="presOf" srcId="{EFACF0A1-1AE9-480A-BC20-82CAB6AF1001}" destId="{BAA1AD68-8D01-46C7-AAEE-B8B78D51B3C2}" srcOrd="0" destOrd="0" presId="urn:microsoft.com/office/officeart/2005/8/layout/cycle2"/>
    <dgm:cxn modelId="{598E9F79-FDA8-42BC-BA90-233E15B949C3}" type="presOf" srcId="{7A1DAF74-22F5-4BF0-9F06-09A7A3CC1CE0}" destId="{5920360D-01C9-4920-95B4-6E3535BD5124}" srcOrd="0" destOrd="0" presId="urn:microsoft.com/office/officeart/2005/8/layout/cycle2"/>
    <dgm:cxn modelId="{F00D777B-8911-4A86-AB4F-AA80726EA347}" srcId="{01D6178C-EBB6-4D94-8BF1-F9F06A8E5AEA}" destId="{ACB61929-A257-4E14-B997-414F6307BC2F}" srcOrd="4" destOrd="0" parTransId="{94CEEC63-5ACB-40E2-A7B1-34A2BB15E76C}" sibTransId="{ACE8B2BB-2B5C-4AA0-B7CD-B1884BB9C3FD}"/>
    <dgm:cxn modelId="{6C369D88-3BE9-428E-9F90-796D8C393152}" type="presOf" srcId="{ACE8B2BB-2B5C-4AA0-B7CD-B1884BB9C3FD}" destId="{09227330-D743-44E1-BD01-44D6F6E8812C}" srcOrd="0" destOrd="0" presId="urn:microsoft.com/office/officeart/2005/8/layout/cycle2"/>
    <dgm:cxn modelId="{1AD86895-A31C-4CE9-A412-658298D6C36D}" type="presOf" srcId="{ACB61929-A257-4E14-B997-414F6307BC2F}" destId="{C342DC4E-24B5-402B-9520-3327091CDAFA}" srcOrd="0" destOrd="0" presId="urn:microsoft.com/office/officeart/2005/8/layout/cycle2"/>
    <dgm:cxn modelId="{AC0D56A4-0D01-4C92-A06E-200AE4A56D93}" type="presOf" srcId="{50AC9CC4-8F33-4967-8463-3DB37AB29C1D}" destId="{84D5E073-DB7F-47D4-9C0B-E4D12082F4BA}" srcOrd="0" destOrd="0" presId="urn:microsoft.com/office/officeart/2005/8/layout/cycle2"/>
    <dgm:cxn modelId="{33152EB3-769A-4C8E-97A1-1B1A3E6C197D}" type="presOf" srcId="{4630A417-9CCA-41CC-990C-B714D0166C68}" destId="{2AD5DCF6-F04A-4C6F-A5CC-372DFDC3F004}" srcOrd="1" destOrd="0" presId="urn:microsoft.com/office/officeart/2005/8/layout/cycle2"/>
    <dgm:cxn modelId="{A031B5BA-FE08-4C31-9163-675420FFB052}" type="presOf" srcId="{6E6BB4AD-9010-46D0-BC09-0D6E05F63457}" destId="{D19B739E-783E-4428-A0C0-16242021737F}" srcOrd="0" destOrd="0" presId="urn:microsoft.com/office/officeart/2005/8/layout/cycle2"/>
    <dgm:cxn modelId="{FEDB0FBE-20C2-4C97-B2A8-C493F3C377E2}" type="presOf" srcId="{EFACF0A1-1AE9-480A-BC20-82CAB6AF1001}" destId="{BF5B1985-3D02-4B76-B323-D83DF8499B88}" srcOrd="1" destOrd="0" presId="urn:microsoft.com/office/officeart/2005/8/layout/cycle2"/>
    <dgm:cxn modelId="{23FFC8C5-81E1-4B3B-8B9C-6499C7D67798}" type="presOf" srcId="{82CE3F7C-74EB-491E-A5CF-58CCBB6E44B1}" destId="{52AF2E96-D030-4CB4-BF42-4535D063AC34}" srcOrd="0" destOrd="0" presId="urn:microsoft.com/office/officeart/2005/8/layout/cycle2"/>
    <dgm:cxn modelId="{1ADE45D8-0037-434A-A547-E37004950EC8}" srcId="{01D6178C-EBB6-4D94-8BF1-F9F06A8E5AEA}" destId="{1C7647E7-5E31-49D7-8992-FF14A928F032}" srcOrd="2" destOrd="0" parTransId="{D0DC2F83-0CCD-48E4-BB0C-53621AED18FA}" sibTransId="{6E6BB4AD-9010-46D0-BC09-0D6E05F63457}"/>
    <dgm:cxn modelId="{BBC339EA-D27A-4E8C-AF60-9F3AD426834E}" type="presOf" srcId="{CA8ACB6B-2DC4-4DE6-AFA9-3F44C9BAB86D}" destId="{7542CBD7-434F-4D9D-955D-F3A3D66BB004}" srcOrd="1" destOrd="0" presId="urn:microsoft.com/office/officeart/2005/8/layout/cycle2"/>
    <dgm:cxn modelId="{FF2A96EE-73A1-4832-B753-6B6C191818B6}" type="presOf" srcId="{1C7647E7-5E31-49D7-8992-FF14A928F032}" destId="{9F7F4583-B25F-4CFC-AEC8-56AD480B859E}" srcOrd="0" destOrd="0" presId="urn:microsoft.com/office/officeart/2005/8/layout/cycle2"/>
    <dgm:cxn modelId="{9A4678F2-20A9-4055-A990-549EFFE441C4}" type="presOf" srcId="{F0FC2544-F8AC-4612-AAE0-8829FBAFD9CB}" destId="{6B2242B8-F3EA-4809-8F47-562696D8C3C8}" srcOrd="1" destOrd="0" presId="urn:microsoft.com/office/officeart/2005/8/layout/cycle2"/>
    <dgm:cxn modelId="{ED2F2FF6-FC7D-4FA5-98FB-BE78628A43D0}" type="presOf" srcId="{6E6BB4AD-9010-46D0-BC09-0D6E05F63457}" destId="{5CBA6BD5-2980-443F-9FC3-32FE6B8CB984}" srcOrd="1" destOrd="0" presId="urn:microsoft.com/office/officeart/2005/8/layout/cycle2"/>
    <dgm:cxn modelId="{CA3C00FB-FD49-44FF-9356-BFBB15F2542C}" type="presOf" srcId="{01D6178C-EBB6-4D94-8BF1-F9F06A8E5AEA}" destId="{C58A2B3D-BFDE-4051-97F0-6A46871B0391}" srcOrd="0" destOrd="0" presId="urn:microsoft.com/office/officeart/2005/8/layout/cycle2"/>
    <dgm:cxn modelId="{0BA5CAFC-C6F3-411B-8437-41A064F35C75}" type="presOf" srcId="{82CE3F7C-74EB-491E-A5CF-58CCBB6E44B1}" destId="{BEEF1F88-726E-498B-A87C-8A5F1C4FC049}" srcOrd="1" destOrd="0" presId="urn:microsoft.com/office/officeart/2005/8/layout/cycle2"/>
    <dgm:cxn modelId="{5D75FD5B-20B3-49F6-B619-4E161D4D0322}" type="presParOf" srcId="{C58A2B3D-BFDE-4051-97F0-6A46871B0391}" destId="{BA4628E3-0A60-4B8F-8C64-F2385A17A050}" srcOrd="0" destOrd="0" presId="urn:microsoft.com/office/officeart/2005/8/layout/cycle2"/>
    <dgm:cxn modelId="{19070860-F9EC-4B25-95C8-86B1C86C99CB}" type="presParOf" srcId="{C58A2B3D-BFDE-4051-97F0-6A46871B0391}" destId="{52AF2E96-D030-4CB4-BF42-4535D063AC34}" srcOrd="1" destOrd="0" presId="urn:microsoft.com/office/officeart/2005/8/layout/cycle2"/>
    <dgm:cxn modelId="{F73C466A-1BDA-4F37-B84D-5324770B18B6}" type="presParOf" srcId="{52AF2E96-D030-4CB4-BF42-4535D063AC34}" destId="{BEEF1F88-726E-498B-A87C-8A5F1C4FC049}" srcOrd="0" destOrd="0" presId="urn:microsoft.com/office/officeart/2005/8/layout/cycle2"/>
    <dgm:cxn modelId="{792AD37B-872C-4893-B8D8-4663BFCEF265}" type="presParOf" srcId="{C58A2B3D-BFDE-4051-97F0-6A46871B0391}" destId="{5920360D-01C9-4920-95B4-6E3535BD5124}" srcOrd="2" destOrd="0" presId="urn:microsoft.com/office/officeart/2005/8/layout/cycle2"/>
    <dgm:cxn modelId="{89A67F76-C676-4682-A149-D9C1F4B75943}" type="presParOf" srcId="{C58A2B3D-BFDE-4051-97F0-6A46871B0391}" destId="{84D5E073-DB7F-47D4-9C0B-E4D12082F4BA}" srcOrd="3" destOrd="0" presId="urn:microsoft.com/office/officeart/2005/8/layout/cycle2"/>
    <dgm:cxn modelId="{AB69F589-B912-4233-BFF1-401DAB470972}" type="presParOf" srcId="{84D5E073-DB7F-47D4-9C0B-E4D12082F4BA}" destId="{8F859428-1D5A-4E01-8DCF-67BF7AB4E5AB}" srcOrd="0" destOrd="0" presId="urn:microsoft.com/office/officeart/2005/8/layout/cycle2"/>
    <dgm:cxn modelId="{78E7315F-5381-4600-8DB3-F12EB4E864E9}" type="presParOf" srcId="{C58A2B3D-BFDE-4051-97F0-6A46871B0391}" destId="{9F7F4583-B25F-4CFC-AEC8-56AD480B859E}" srcOrd="4" destOrd="0" presId="urn:microsoft.com/office/officeart/2005/8/layout/cycle2"/>
    <dgm:cxn modelId="{F66CB7CD-6A63-47D0-9E48-EF63E8F609EC}" type="presParOf" srcId="{C58A2B3D-BFDE-4051-97F0-6A46871B0391}" destId="{D19B739E-783E-4428-A0C0-16242021737F}" srcOrd="5" destOrd="0" presId="urn:microsoft.com/office/officeart/2005/8/layout/cycle2"/>
    <dgm:cxn modelId="{3EB202CD-54C4-41CC-A624-330FC5323E8B}" type="presParOf" srcId="{D19B739E-783E-4428-A0C0-16242021737F}" destId="{5CBA6BD5-2980-443F-9FC3-32FE6B8CB984}" srcOrd="0" destOrd="0" presId="urn:microsoft.com/office/officeart/2005/8/layout/cycle2"/>
    <dgm:cxn modelId="{A774E20B-734B-4CA2-8344-1EBE253A3BCD}" type="presParOf" srcId="{C58A2B3D-BFDE-4051-97F0-6A46871B0391}" destId="{FB1490C2-72C9-4B43-A556-C1D8825D2AB3}" srcOrd="6" destOrd="0" presId="urn:microsoft.com/office/officeart/2005/8/layout/cycle2"/>
    <dgm:cxn modelId="{DCB08336-6C7C-458D-9127-E72C6BFF86B6}" type="presParOf" srcId="{C58A2B3D-BFDE-4051-97F0-6A46871B0391}" destId="{BAA1AD68-8D01-46C7-AAEE-B8B78D51B3C2}" srcOrd="7" destOrd="0" presId="urn:microsoft.com/office/officeart/2005/8/layout/cycle2"/>
    <dgm:cxn modelId="{5FF4C124-DDD6-4C1A-BE8B-5AF8D1F359BD}" type="presParOf" srcId="{BAA1AD68-8D01-46C7-AAEE-B8B78D51B3C2}" destId="{BF5B1985-3D02-4B76-B323-D83DF8499B88}" srcOrd="0" destOrd="0" presId="urn:microsoft.com/office/officeart/2005/8/layout/cycle2"/>
    <dgm:cxn modelId="{D222A7D0-313C-4BA6-8432-CDDC136026EB}" type="presParOf" srcId="{C58A2B3D-BFDE-4051-97F0-6A46871B0391}" destId="{C342DC4E-24B5-402B-9520-3327091CDAFA}" srcOrd="8" destOrd="0" presId="urn:microsoft.com/office/officeart/2005/8/layout/cycle2"/>
    <dgm:cxn modelId="{EA8131E5-4C69-4A91-9F9F-301E04A7AD84}" type="presParOf" srcId="{C58A2B3D-BFDE-4051-97F0-6A46871B0391}" destId="{09227330-D743-44E1-BD01-44D6F6E8812C}" srcOrd="9" destOrd="0" presId="urn:microsoft.com/office/officeart/2005/8/layout/cycle2"/>
    <dgm:cxn modelId="{2CF51CB8-FB84-4A5D-B368-67991749789E}" type="presParOf" srcId="{09227330-D743-44E1-BD01-44D6F6E8812C}" destId="{802D3CCD-8429-43A5-96FD-FAD651AEA51A}" srcOrd="0" destOrd="0" presId="urn:microsoft.com/office/officeart/2005/8/layout/cycle2"/>
    <dgm:cxn modelId="{1857AA47-37B7-4528-8D81-507FA141E0D6}" type="presParOf" srcId="{C58A2B3D-BFDE-4051-97F0-6A46871B0391}" destId="{78A65649-0190-47BE-94A0-D4C2D56C87A0}" srcOrd="10" destOrd="0" presId="urn:microsoft.com/office/officeart/2005/8/layout/cycle2"/>
    <dgm:cxn modelId="{8C5E4AF5-C0A3-4475-9B8D-79E10C3B5675}" type="presParOf" srcId="{C58A2B3D-BFDE-4051-97F0-6A46871B0391}" destId="{1AA35B3C-D01B-4DD5-A96E-AF6F7787111B}" srcOrd="11" destOrd="0" presId="urn:microsoft.com/office/officeart/2005/8/layout/cycle2"/>
    <dgm:cxn modelId="{125AD964-932B-45B6-A8D3-3B532076EA81}" type="presParOf" srcId="{1AA35B3C-D01B-4DD5-A96E-AF6F7787111B}" destId="{6B2242B8-F3EA-4809-8F47-562696D8C3C8}" srcOrd="0" destOrd="0" presId="urn:microsoft.com/office/officeart/2005/8/layout/cycle2"/>
    <dgm:cxn modelId="{CBC00B2E-BECC-41FE-B50F-02374DBDC088}" type="presParOf" srcId="{C58A2B3D-BFDE-4051-97F0-6A46871B0391}" destId="{47789A4C-C426-4744-A7E4-D9AFC5EB6205}" srcOrd="12" destOrd="0" presId="urn:microsoft.com/office/officeart/2005/8/layout/cycle2"/>
    <dgm:cxn modelId="{D1F8A3FF-D641-416B-96C8-34CA2093AD7B}" type="presParOf" srcId="{C58A2B3D-BFDE-4051-97F0-6A46871B0391}" destId="{E8184F94-CC56-48EE-8566-914E08AACEC2}" srcOrd="13" destOrd="0" presId="urn:microsoft.com/office/officeart/2005/8/layout/cycle2"/>
    <dgm:cxn modelId="{B6C6F946-C27B-4C52-8C81-94C7C92543A1}" type="presParOf" srcId="{E8184F94-CC56-48EE-8566-914E08AACEC2}" destId="{7542CBD7-434F-4D9D-955D-F3A3D66BB004}" srcOrd="0" destOrd="0" presId="urn:microsoft.com/office/officeart/2005/8/layout/cycle2"/>
    <dgm:cxn modelId="{01DB4C02-023B-4FFF-B5BE-47042A3EFFEF}" type="presParOf" srcId="{C58A2B3D-BFDE-4051-97F0-6A46871B0391}" destId="{122843B6-DC32-4804-8BB9-6F8C24D1C030}" srcOrd="14" destOrd="0" presId="urn:microsoft.com/office/officeart/2005/8/layout/cycle2"/>
    <dgm:cxn modelId="{FADC3AF8-9BA5-4E87-A8A9-D3A40C83F824}" type="presParOf" srcId="{C58A2B3D-BFDE-4051-97F0-6A46871B0391}" destId="{E9C3D944-D9EF-423C-AA02-2547BBDD42A2}" srcOrd="15" destOrd="0" presId="urn:microsoft.com/office/officeart/2005/8/layout/cycle2"/>
    <dgm:cxn modelId="{EB75F45A-233C-40B5-BBE0-F84358ADA937}" type="presParOf" srcId="{E9C3D944-D9EF-423C-AA02-2547BBDD42A2}" destId="{2AD5DCF6-F04A-4C6F-A5CC-372DFDC3F004}"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907B383-A587-4166-957C-F1DA42342FF5}" type="doc">
      <dgm:prSet loTypeId="urn:microsoft.com/office/officeart/2008/layout/VerticalCurvedList" loCatId="list" qsTypeId="urn:microsoft.com/office/officeart/2005/8/quickstyle/simple1" qsCatId="simple" csTypeId="urn:microsoft.com/office/officeart/2005/8/colors/accent5_1" csCatId="accent5" phldr="1"/>
      <dgm:spPr/>
      <dgm:t>
        <a:bodyPr/>
        <a:lstStyle/>
        <a:p>
          <a:endParaRPr lang="en-US"/>
        </a:p>
      </dgm:t>
    </dgm:pt>
    <dgm:pt modelId="{DCFD249F-4346-44A6-9A1D-D62A72C92BB1}">
      <dgm:prSet/>
      <dgm:spPr>
        <a:ln>
          <a:solidFill>
            <a:srgbClr val="133A57"/>
          </a:solidFill>
        </a:ln>
      </dgm:spPr>
      <dgm:t>
        <a:bodyPr/>
        <a:lstStyle/>
        <a:p>
          <a:r>
            <a:rPr lang="en-US" strike="sngStrike" dirty="0"/>
            <a:t>Mental Health CoP:  11/30/2023 (</a:t>
          </a:r>
          <a:r>
            <a:rPr lang="en-US" u="sng" strike="sngStrike" dirty="0">
              <a:hlinkClick xmlns:r="http://schemas.openxmlformats.org/officeDocument/2006/relationships" r:id="rId1"/>
            </a:rPr>
            <a:t>register here</a:t>
          </a:r>
          <a:r>
            <a:rPr lang="en-US" strike="sngStrike" dirty="0"/>
            <a:t>)</a:t>
          </a:r>
        </a:p>
      </dgm:t>
    </dgm:pt>
    <dgm:pt modelId="{3FE6782A-21C4-4C56-BD7A-7D8C841FDE8B}" type="parTrans" cxnId="{097A6875-D803-40F5-9964-6E453257131C}">
      <dgm:prSet/>
      <dgm:spPr/>
      <dgm:t>
        <a:bodyPr/>
        <a:lstStyle/>
        <a:p>
          <a:endParaRPr lang="en-US"/>
        </a:p>
      </dgm:t>
    </dgm:pt>
    <dgm:pt modelId="{83C55DD2-73FD-4AA2-AED7-F8A01481E387}" type="sibTrans" cxnId="{097A6875-D803-40F5-9964-6E453257131C}">
      <dgm:prSet/>
      <dgm:spPr>
        <a:ln>
          <a:solidFill>
            <a:srgbClr val="133A57"/>
          </a:solidFill>
        </a:ln>
      </dgm:spPr>
      <dgm:t>
        <a:bodyPr/>
        <a:lstStyle/>
        <a:p>
          <a:endParaRPr lang="en-US"/>
        </a:p>
      </dgm:t>
    </dgm:pt>
    <dgm:pt modelId="{F2066C0B-53A9-4544-ADA5-E9419A70914F}">
      <dgm:prSet/>
      <dgm:spPr>
        <a:ln>
          <a:solidFill>
            <a:srgbClr val="133A57"/>
          </a:solidFill>
        </a:ln>
      </dgm:spPr>
      <dgm:t>
        <a:bodyPr/>
        <a:lstStyle/>
        <a:p>
          <a:r>
            <a:rPr lang="en-US" strike="sngStrike" dirty="0"/>
            <a:t>Career Exploration in Early Onboarding Webinar:  12/01/2023 (</a:t>
          </a:r>
          <a:r>
            <a:rPr lang="en-US" u="sng" strike="sngStrike" dirty="0">
              <a:hlinkClick xmlns:r="http://schemas.openxmlformats.org/officeDocument/2006/relationships" r:id="rId2"/>
            </a:rPr>
            <a:t>register here</a:t>
          </a:r>
          <a:r>
            <a:rPr lang="en-US" strike="sngStrike" dirty="0">
              <a:hlinkClick xmlns:r="http://schemas.openxmlformats.org/officeDocument/2006/relationships" r:id="rId2"/>
            </a:rPr>
            <a:t>)</a:t>
          </a:r>
          <a:r>
            <a:rPr lang="en-US" dirty="0">
              <a:hlinkClick xmlns:r="http://schemas.openxmlformats.org/officeDocument/2006/relationships" r:id="rId2"/>
            </a:rPr>
            <a:t> </a:t>
          </a:r>
          <a:endParaRPr lang="en-US" dirty="0"/>
        </a:p>
      </dgm:t>
    </dgm:pt>
    <dgm:pt modelId="{99D248EF-F9AE-4E69-89C7-F526E8B87EBD}" type="parTrans" cxnId="{99F9FAFB-937F-4B15-AAEB-53B87A76114D}">
      <dgm:prSet/>
      <dgm:spPr/>
      <dgm:t>
        <a:bodyPr/>
        <a:lstStyle/>
        <a:p>
          <a:endParaRPr lang="en-US"/>
        </a:p>
      </dgm:t>
    </dgm:pt>
    <dgm:pt modelId="{02B105CE-C8D4-4666-A90F-2DC8B1F81215}" type="sibTrans" cxnId="{99F9FAFB-937F-4B15-AAEB-53B87A76114D}">
      <dgm:prSet/>
      <dgm:spPr/>
      <dgm:t>
        <a:bodyPr/>
        <a:lstStyle/>
        <a:p>
          <a:endParaRPr lang="en-US"/>
        </a:p>
      </dgm:t>
    </dgm:pt>
    <dgm:pt modelId="{FBF48D56-2394-40E6-A047-C62AD4681619}">
      <dgm:prSet/>
      <dgm:spPr>
        <a:ln>
          <a:solidFill>
            <a:srgbClr val="133A57"/>
          </a:solidFill>
        </a:ln>
      </dgm:spPr>
      <dgm:t>
        <a:bodyPr/>
        <a:lstStyle/>
        <a:p>
          <a:r>
            <a:rPr lang="en-US"/>
            <a:t>Corequisite </a:t>
          </a:r>
          <a:r>
            <a:rPr lang="en-US" dirty="0"/>
            <a:t>CoP:  12/07/2023 (</a:t>
          </a:r>
          <a:r>
            <a:rPr lang="en-US" u="sng" dirty="0">
              <a:hlinkClick xmlns:r="http://schemas.openxmlformats.org/officeDocument/2006/relationships" r:id="rId3"/>
            </a:rPr>
            <a:t>register here)</a:t>
          </a:r>
          <a:endParaRPr lang="en-US" dirty="0"/>
        </a:p>
      </dgm:t>
    </dgm:pt>
    <dgm:pt modelId="{FBEEE2B1-BABE-4CC8-8FB8-CD4C925875EB}" type="parTrans" cxnId="{F756C0B2-4DF2-438E-B633-0385E05133B6}">
      <dgm:prSet/>
      <dgm:spPr/>
      <dgm:t>
        <a:bodyPr/>
        <a:lstStyle/>
        <a:p>
          <a:endParaRPr lang="en-US"/>
        </a:p>
      </dgm:t>
    </dgm:pt>
    <dgm:pt modelId="{6F745DA8-5848-4B30-AA61-424617489CFF}" type="sibTrans" cxnId="{F756C0B2-4DF2-438E-B633-0385E05133B6}">
      <dgm:prSet/>
      <dgm:spPr/>
      <dgm:t>
        <a:bodyPr/>
        <a:lstStyle/>
        <a:p>
          <a:endParaRPr lang="en-US"/>
        </a:p>
      </dgm:t>
    </dgm:pt>
    <dgm:pt modelId="{E7D0B34A-56E3-47B4-9ACD-E75FCBAD50B3}">
      <dgm:prSet/>
      <dgm:spPr>
        <a:ln>
          <a:solidFill>
            <a:srgbClr val="133A57"/>
          </a:solidFill>
        </a:ln>
      </dgm:spPr>
      <dgm:t>
        <a:bodyPr/>
        <a:lstStyle/>
        <a:p>
          <a:r>
            <a:rPr lang="en-US" dirty="0"/>
            <a:t>Student Basic Needs CoP:  12/13/2023 (</a:t>
          </a:r>
          <a:r>
            <a:rPr lang="en-US" u="sng" dirty="0">
              <a:hlinkClick xmlns:r="http://schemas.openxmlformats.org/officeDocument/2006/relationships" r:id="rId4"/>
            </a:rPr>
            <a:t>register here)</a:t>
          </a:r>
          <a:endParaRPr lang="en-US" dirty="0"/>
        </a:p>
      </dgm:t>
    </dgm:pt>
    <dgm:pt modelId="{60F62084-CDBC-4616-8766-DB12E7938612}" type="parTrans" cxnId="{55522FD8-7377-4918-A3B9-79AE9206835F}">
      <dgm:prSet/>
      <dgm:spPr/>
      <dgm:t>
        <a:bodyPr/>
        <a:lstStyle/>
        <a:p>
          <a:endParaRPr lang="en-US"/>
        </a:p>
      </dgm:t>
    </dgm:pt>
    <dgm:pt modelId="{37DCAD65-E880-430F-971A-9AAE6D02EC73}" type="sibTrans" cxnId="{55522FD8-7377-4918-A3B9-79AE9206835F}">
      <dgm:prSet/>
      <dgm:spPr/>
      <dgm:t>
        <a:bodyPr/>
        <a:lstStyle/>
        <a:p>
          <a:endParaRPr lang="en-US"/>
        </a:p>
      </dgm:t>
    </dgm:pt>
    <dgm:pt modelId="{5029FFF3-D6D2-44BB-A6AD-02F9062F862A}">
      <dgm:prSet/>
      <dgm:spPr>
        <a:ln>
          <a:solidFill>
            <a:srgbClr val="133A57"/>
          </a:solidFill>
        </a:ln>
      </dgm:spPr>
      <dgm:t>
        <a:bodyPr/>
        <a:lstStyle/>
        <a:p>
          <a:r>
            <a:rPr lang="en-US" dirty="0"/>
            <a:t>Gateway Course Success Convening:  1/31/2024 @ CPE</a:t>
          </a:r>
        </a:p>
      </dgm:t>
    </dgm:pt>
    <dgm:pt modelId="{962DBC65-EAC4-4F45-88E0-84737CE343D4}" type="parTrans" cxnId="{5FE125FC-EFD8-4E5B-8EAF-0ACB4488700F}">
      <dgm:prSet/>
      <dgm:spPr/>
      <dgm:t>
        <a:bodyPr/>
        <a:lstStyle/>
        <a:p>
          <a:endParaRPr lang="en-US"/>
        </a:p>
      </dgm:t>
    </dgm:pt>
    <dgm:pt modelId="{E226DD83-FFF0-4D8F-AB4E-E1F46B6A21F1}" type="sibTrans" cxnId="{5FE125FC-EFD8-4E5B-8EAF-0ACB4488700F}">
      <dgm:prSet/>
      <dgm:spPr/>
      <dgm:t>
        <a:bodyPr/>
        <a:lstStyle/>
        <a:p>
          <a:endParaRPr lang="en-US"/>
        </a:p>
      </dgm:t>
    </dgm:pt>
    <dgm:pt modelId="{6C5EA95C-4344-4DCF-A5D3-DE949FB82DCD}" type="pres">
      <dgm:prSet presAssocID="{9907B383-A587-4166-957C-F1DA42342FF5}" presName="Name0" presStyleCnt="0">
        <dgm:presLayoutVars>
          <dgm:chMax val="7"/>
          <dgm:chPref val="7"/>
          <dgm:dir/>
        </dgm:presLayoutVars>
      </dgm:prSet>
      <dgm:spPr/>
    </dgm:pt>
    <dgm:pt modelId="{34B85996-577B-450F-A43D-E5FE51DBC1C8}" type="pres">
      <dgm:prSet presAssocID="{9907B383-A587-4166-957C-F1DA42342FF5}" presName="Name1" presStyleCnt="0"/>
      <dgm:spPr/>
    </dgm:pt>
    <dgm:pt modelId="{757E40DB-8837-4C1E-9AD1-95C9EB0DCABF}" type="pres">
      <dgm:prSet presAssocID="{9907B383-A587-4166-957C-F1DA42342FF5}" presName="cycle" presStyleCnt="0"/>
      <dgm:spPr/>
    </dgm:pt>
    <dgm:pt modelId="{9CE83259-C0BE-46F5-A018-5C6C3A45AD82}" type="pres">
      <dgm:prSet presAssocID="{9907B383-A587-4166-957C-F1DA42342FF5}" presName="srcNode" presStyleLbl="node1" presStyleIdx="0" presStyleCnt="5"/>
      <dgm:spPr/>
    </dgm:pt>
    <dgm:pt modelId="{0A6E0DBD-B364-4497-AC43-7C3B344D3D68}" type="pres">
      <dgm:prSet presAssocID="{9907B383-A587-4166-957C-F1DA42342FF5}" presName="conn" presStyleLbl="parChTrans1D2" presStyleIdx="0" presStyleCnt="1"/>
      <dgm:spPr/>
    </dgm:pt>
    <dgm:pt modelId="{FCC3DA29-4960-4C0B-AB59-AD6B3D341158}" type="pres">
      <dgm:prSet presAssocID="{9907B383-A587-4166-957C-F1DA42342FF5}" presName="extraNode" presStyleLbl="node1" presStyleIdx="0" presStyleCnt="5"/>
      <dgm:spPr/>
    </dgm:pt>
    <dgm:pt modelId="{2E9A90E9-301F-42E4-ABD8-B5A1F036F9A7}" type="pres">
      <dgm:prSet presAssocID="{9907B383-A587-4166-957C-F1DA42342FF5}" presName="dstNode" presStyleLbl="node1" presStyleIdx="0" presStyleCnt="5"/>
      <dgm:spPr/>
    </dgm:pt>
    <dgm:pt modelId="{490A0551-9862-4FE9-A32D-D05B073BF1A5}" type="pres">
      <dgm:prSet presAssocID="{DCFD249F-4346-44A6-9A1D-D62A72C92BB1}" presName="text_1" presStyleLbl="node1" presStyleIdx="0" presStyleCnt="5">
        <dgm:presLayoutVars>
          <dgm:bulletEnabled val="1"/>
        </dgm:presLayoutVars>
      </dgm:prSet>
      <dgm:spPr/>
    </dgm:pt>
    <dgm:pt modelId="{27ED2609-9C04-49E1-A376-9DBE5405488D}" type="pres">
      <dgm:prSet presAssocID="{DCFD249F-4346-44A6-9A1D-D62A72C92BB1}" presName="accent_1" presStyleCnt="0"/>
      <dgm:spPr/>
    </dgm:pt>
    <dgm:pt modelId="{59037575-D53C-472C-8E52-904A53697871}" type="pres">
      <dgm:prSet presAssocID="{DCFD249F-4346-44A6-9A1D-D62A72C92BB1}" presName="accentRepeatNode" presStyleLbl="solidFgAcc1" presStyleIdx="0" presStyleCnt="5"/>
      <dgm:spPr>
        <a:solidFill>
          <a:srgbClr val="009EA0"/>
        </a:solidFill>
        <a:ln>
          <a:solidFill>
            <a:srgbClr val="133A57"/>
          </a:solidFill>
        </a:ln>
      </dgm:spPr>
    </dgm:pt>
    <dgm:pt modelId="{A723324B-B908-47EE-9798-6900D48D08B0}" type="pres">
      <dgm:prSet presAssocID="{F2066C0B-53A9-4544-ADA5-E9419A70914F}" presName="text_2" presStyleLbl="node1" presStyleIdx="1" presStyleCnt="5" custLinFactNeighborY="7715">
        <dgm:presLayoutVars>
          <dgm:bulletEnabled val="1"/>
        </dgm:presLayoutVars>
      </dgm:prSet>
      <dgm:spPr/>
    </dgm:pt>
    <dgm:pt modelId="{B7D0C069-B3BD-4977-AAAF-06CCB0100420}" type="pres">
      <dgm:prSet presAssocID="{F2066C0B-53A9-4544-ADA5-E9419A70914F}" presName="accent_2" presStyleCnt="0"/>
      <dgm:spPr/>
    </dgm:pt>
    <dgm:pt modelId="{F618FB85-30CB-4692-AED9-E067D4EDCA56}" type="pres">
      <dgm:prSet presAssocID="{F2066C0B-53A9-4544-ADA5-E9419A70914F}" presName="accentRepeatNode" presStyleLbl="solidFgAcc1" presStyleIdx="1" presStyleCnt="5"/>
      <dgm:spPr>
        <a:solidFill>
          <a:srgbClr val="009EA0"/>
        </a:solidFill>
        <a:ln>
          <a:solidFill>
            <a:srgbClr val="133A57"/>
          </a:solidFill>
        </a:ln>
      </dgm:spPr>
    </dgm:pt>
    <dgm:pt modelId="{81F0D46D-ABFE-4942-903F-8A2CC96B385E}" type="pres">
      <dgm:prSet presAssocID="{FBF48D56-2394-40E6-A047-C62AD4681619}" presName="text_3" presStyleLbl="node1" presStyleIdx="2" presStyleCnt="5">
        <dgm:presLayoutVars>
          <dgm:bulletEnabled val="1"/>
        </dgm:presLayoutVars>
      </dgm:prSet>
      <dgm:spPr/>
    </dgm:pt>
    <dgm:pt modelId="{E080AD37-A74C-441F-BB44-C48AAA1420A9}" type="pres">
      <dgm:prSet presAssocID="{FBF48D56-2394-40E6-A047-C62AD4681619}" presName="accent_3" presStyleCnt="0"/>
      <dgm:spPr/>
    </dgm:pt>
    <dgm:pt modelId="{96B15255-E946-4CCB-A154-5F3AC29AA21C}" type="pres">
      <dgm:prSet presAssocID="{FBF48D56-2394-40E6-A047-C62AD4681619}" presName="accentRepeatNode" presStyleLbl="solidFgAcc1" presStyleIdx="2" presStyleCnt="5"/>
      <dgm:spPr>
        <a:solidFill>
          <a:srgbClr val="009EA0"/>
        </a:solidFill>
        <a:ln>
          <a:solidFill>
            <a:srgbClr val="133A57"/>
          </a:solidFill>
        </a:ln>
      </dgm:spPr>
    </dgm:pt>
    <dgm:pt modelId="{6B4EED91-8224-495B-88E3-6FCDC37F3212}" type="pres">
      <dgm:prSet presAssocID="{E7D0B34A-56E3-47B4-9ACD-E75FCBAD50B3}" presName="text_4" presStyleLbl="node1" presStyleIdx="3" presStyleCnt="5">
        <dgm:presLayoutVars>
          <dgm:bulletEnabled val="1"/>
        </dgm:presLayoutVars>
      </dgm:prSet>
      <dgm:spPr/>
    </dgm:pt>
    <dgm:pt modelId="{4DD35B4F-37E5-4543-84CC-8A24C904A44A}" type="pres">
      <dgm:prSet presAssocID="{E7D0B34A-56E3-47B4-9ACD-E75FCBAD50B3}" presName="accent_4" presStyleCnt="0"/>
      <dgm:spPr/>
    </dgm:pt>
    <dgm:pt modelId="{D3B0BDD7-9928-40FF-82BA-91656789D15D}" type="pres">
      <dgm:prSet presAssocID="{E7D0B34A-56E3-47B4-9ACD-E75FCBAD50B3}" presName="accentRepeatNode" presStyleLbl="solidFgAcc1" presStyleIdx="3" presStyleCnt="5"/>
      <dgm:spPr>
        <a:solidFill>
          <a:srgbClr val="009EA0"/>
        </a:solidFill>
        <a:ln>
          <a:solidFill>
            <a:srgbClr val="133A57"/>
          </a:solidFill>
        </a:ln>
      </dgm:spPr>
    </dgm:pt>
    <dgm:pt modelId="{9D5A5479-F063-4A62-BFF8-82BEC94A73CC}" type="pres">
      <dgm:prSet presAssocID="{5029FFF3-D6D2-44BB-A6AD-02F9062F862A}" presName="text_5" presStyleLbl="node1" presStyleIdx="4" presStyleCnt="5">
        <dgm:presLayoutVars>
          <dgm:bulletEnabled val="1"/>
        </dgm:presLayoutVars>
      </dgm:prSet>
      <dgm:spPr/>
    </dgm:pt>
    <dgm:pt modelId="{39AB9B88-2DA1-409D-BF37-20E63E3A7161}" type="pres">
      <dgm:prSet presAssocID="{5029FFF3-D6D2-44BB-A6AD-02F9062F862A}" presName="accent_5" presStyleCnt="0"/>
      <dgm:spPr/>
    </dgm:pt>
    <dgm:pt modelId="{7AD8F624-1900-410A-8C1A-926FD8CC5BEF}" type="pres">
      <dgm:prSet presAssocID="{5029FFF3-D6D2-44BB-A6AD-02F9062F862A}" presName="accentRepeatNode" presStyleLbl="solidFgAcc1" presStyleIdx="4" presStyleCnt="5"/>
      <dgm:spPr>
        <a:solidFill>
          <a:srgbClr val="009EA0"/>
        </a:solidFill>
        <a:ln>
          <a:solidFill>
            <a:srgbClr val="133A57"/>
          </a:solidFill>
        </a:ln>
      </dgm:spPr>
    </dgm:pt>
  </dgm:ptLst>
  <dgm:cxnLst>
    <dgm:cxn modelId="{7C001924-5942-412A-896C-4432737259A3}" type="presOf" srcId="{FBF48D56-2394-40E6-A047-C62AD4681619}" destId="{81F0D46D-ABFE-4942-903F-8A2CC96B385E}" srcOrd="0" destOrd="0" presId="urn:microsoft.com/office/officeart/2008/layout/VerticalCurvedList"/>
    <dgm:cxn modelId="{6040742A-7733-492E-BCBA-2380C2E2FA76}" type="presOf" srcId="{DCFD249F-4346-44A6-9A1D-D62A72C92BB1}" destId="{490A0551-9862-4FE9-A32D-D05B073BF1A5}" srcOrd="0" destOrd="0" presId="urn:microsoft.com/office/officeart/2008/layout/VerticalCurvedList"/>
    <dgm:cxn modelId="{097A6875-D803-40F5-9964-6E453257131C}" srcId="{9907B383-A587-4166-957C-F1DA42342FF5}" destId="{DCFD249F-4346-44A6-9A1D-D62A72C92BB1}" srcOrd="0" destOrd="0" parTransId="{3FE6782A-21C4-4C56-BD7A-7D8C841FDE8B}" sibTransId="{83C55DD2-73FD-4AA2-AED7-F8A01481E387}"/>
    <dgm:cxn modelId="{BBF64788-8BF8-43AC-A136-5E410ADAD98B}" type="presOf" srcId="{E7D0B34A-56E3-47B4-9ACD-E75FCBAD50B3}" destId="{6B4EED91-8224-495B-88E3-6FCDC37F3212}" srcOrd="0" destOrd="0" presId="urn:microsoft.com/office/officeart/2008/layout/VerticalCurvedList"/>
    <dgm:cxn modelId="{0C375FA0-D815-4793-836A-2BE9AA335D10}" type="presOf" srcId="{F2066C0B-53A9-4544-ADA5-E9419A70914F}" destId="{A723324B-B908-47EE-9798-6900D48D08B0}" srcOrd="0" destOrd="0" presId="urn:microsoft.com/office/officeart/2008/layout/VerticalCurvedList"/>
    <dgm:cxn modelId="{F756C0B2-4DF2-438E-B633-0385E05133B6}" srcId="{9907B383-A587-4166-957C-F1DA42342FF5}" destId="{FBF48D56-2394-40E6-A047-C62AD4681619}" srcOrd="2" destOrd="0" parTransId="{FBEEE2B1-BABE-4CC8-8FB8-CD4C925875EB}" sibTransId="{6F745DA8-5848-4B30-AA61-424617489CFF}"/>
    <dgm:cxn modelId="{33D6ABCE-EBEA-489A-82E0-2011B2615E1A}" type="presOf" srcId="{9907B383-A587-4166-957C-F1DA42342FF5}" destId="{6C5EA95C-4344-4DCF-A5D3-DE949FB82DCD}" srcOrd="0" destOrd="0" presId="urn:microsoft.com/office/officeart/2008/layout/VerticalCurvedList"/>
    <dgm:cxn modelId="{55522FD8-7377-4918-A3B9-79AE9206835F}" srcId="{9907B383-A587-4166-957C-F1DA42342FF5}" destId="{E7D0B34A-56E3-47B4-9ACD-E75FCBAD50B3}" srcOrd="3" destOrd="0" parTransId="{60F62084-CDBC-4616-8766-DB12E7938612}" sibTransId="{37DCAD65-E880-430F-971A-9AAE6D02EC73}"/>
    <dgm:cxn modelId="{3D0738D9-6A74-449C-8159-0F98AC336D70}" type="presOf" srcId="{5029FFF3-D6D2-44BB-A6AD-02F9062F862A}" destId="{9D5A5479-F063-4A62-BFF8-82BEC94A73CC}" srcOrd="0" destOrd="0" presId="urn:microsoft.com/office/officeart/2008/layout/VerticalCurvedList"/>
    <dgm:cxn modelId="{B5E626EA-A35B-47B6-A583-5B359843F114}" type="presOf" srcId="{83C55DD2-73FD-4AA2-AED7-F8A01481E387}" destId="{0A6E0DBD-B364-4497-AC43-7C3B344D3D68}" srcOrd="0" destOrd="0" presId="urn:microsoft.com/office/officeart/2008/layout/VerticalCurvedList"/>
    <dgm:cxn modelId="{99F9FAFB-937F-4B15-AAEB-53B87A76114D}" srcId="{9907B383-A587-4166-957C-F1DA42342FF5}" destId="{F2066C0B-53A9-4544-ADA5-E9419A70914F}" srcOrd="1" destOrd="0" parTransId="{99D248EF-F9AE-4E69-89C7-F526E8B87EBD}" sibTransId="{02B105CE-C8D4-4666-A90F-2DC8B1F81215}"/>
    <dgm:cxn modelId="{5FE125FC-EFD8-4E5B-8EAF-0ACB4488700F}" srcId="{9907B383-A587-4166-957C-F1DA42342FF5}" destId="{5029FFF3-D6D2-44BB-A6AD-02F9062F862A}" srcOrd="4" destOrd="0" parTransId="{962DBC65-EAC4-4F45-88E0-84737CE343D4}" sibTransId="{E226DD83-FFF0-4D8F-AB4E-E1F46B6A21F1}"/>
    <dgm:cxn modelId="{E027C4AC-7B72-4C9F-AF22-7DB7BF050F3F}" type="presParOf" srcId="{6C5EA95C-4344-4DCF-A5D3-DE949FB82DCD}" destId="{34B85996-577B-450F-A43D-E5FE51DBC1C8}" srcOrd="0" destOrd="0" presId="urn:microsoft.com/office/officeart/2008/layout/VerticalCurvedList"/>
    <dgm:cxn modelId="{BB726AE7-7979-467B-98CF-853CC22F1880}" type="presParOf" srcId="{34B85996-577B-450F-A43D-E5FE51DBC1C8}" destId="{757E40DB-8837-4C1E-9AD1-95C9EB0DCABF}" srcOrd="0" destOrd="0" presId="urn:microsoft.com/office/officeart/2008/layout/VerticalCurvedList"/>
    <dgm:cxn modelId="{D9F30884-F6EB-4945-B0F2-D2F6740F6B67}" type="presParOf" srcId="{757E40DB-8837-4C1E-9AD1-95C9EB0DCABF}" destId="{9CE83259-C0BE-46F5-A018-5C6C3A45AD82}" srcOrd="0" destOrd="0" presId="urn:microsoft.com/office/officeart/2008/layout/VerticalCurvedList"/>
    <dgm:cxn modelId="{93FF69E2-7BAE-4D44-A5F8-F5917DC818B9}" type="presParOf" srcId="{757E40DB-8837-4C1E-9AD1-95C9EB0DCABF}" destId="{0A6E0DBD-B364-4497-AC43-7C3B344D3D68}" srcOrd="1" destOrd="0" presId="urn:microsoft.com/office/officeart/2008/layout/VerticalCurvedList"/>
    <dgm:cxn modelId="{0DFB2988-FB37-46FC-BFE8-0779BEEBB0D5}" type="presParOf" srcId="{757E40DB-8837-4C1E-9AD1-95C9EB0DCABF}" destId="{FCC3DA29-4960-4C0B-AB59-AD6B3D341158}" srcOrd="2" destOrd="0" presId="urn:microsoft.com/office/officeart/2008/layout/VerticalCurvedList"/>
    <dgm:cxn modelId="{422E82D2-20C0-4D8E-AC95-67C59C2F8EE8}" type="presParOf" srcId="{757E40DB-8837-4C1E-9AD1-95C9EB0DCABF}" destId="{2E9A90E9-301F-42E4-ABD8-B5A1F036F9A7}" srcOrd="3" destOrd="0" presId="urn:microsoft.com/office/officeart/2008/layout/VerticalCurvedList"/>
    <dgm:cxn modelId="{653C28BA-CB77-459D-8D8D-18E8755A5B0B}" type="presParOf" srcId="{34B85996-577B-450F-A43D-E5FE51DBC1C8}" destId="{490A0551-9862-4FE9-A32D-D05B073BF1A5}" srcOrd="1" destOrd="0" presId="urn:microsoft.com/office/officeart/2008/layout/VerticalCurvedList"/>
    <dgm:cxn modelId="{CD8295B7-7118-4708-A4F5-96D982DF10D7}" type="presParOf" srcId="{34B85996-577B-450F-A43D-E5FE51DBC1C8}" destId="{27ED2609-9C04-49E1-A376-9DBE5405488D}" srcOrd="2" destOrd="0" presId="urn:microsoft.com/office/officeart/2008/layout/VerticalCurvedList"/>
    <dgm:cxn modelId="{2A649ACB-0114-4E05-8B8E-609A7C69A50B}" type="presParOf" srcId="{27ED2609-9C04-49E1-A376-9DBE5405488D}" destId="{59037575-D53C-472C-8E52-904A53697871}" srcOrd="0" destOrd="0" presId="urn:microsoft.com/office/officeart/2008/layout/VerticalCurvedList"/>
    <dgm:cxn modelId="{D4F4DB78-AF24-4A7D-9309-43860CE1E1B0}" type="presParOf" srcId="{34B85996-577B-450F-A43D-E5FE51DBC1C8}" destId="{A723324B-B908-47EE-9798-6900D48D08B0}" srcOrd="3" destOrd="0" presId="urn:microsoft.com/office/officeart/2008/layout/VerticalCurvedList"/>
    <dgm:cxn modelId="{039D0388-CB33-448C-878C-F22538F01D01}" type="presParOf" srcId="{34B85996-577B-450F-A43D-E5FE51DBC1C8}" destId="{B7D0C069-B3BD-4977-AAAF-06CCB0100420}" srcOrd="4" destOrd="0" presId="urn:microsoft.com/office/officeart/2008/layout/VerticalCurvedList"/>
    <dgm:cxn modelId="{0DCD1DE2-9FDF-49CE-A70E-4EC3D3A4792F}" type="presParOf" srcId="{B7D0C069-B3BD-4977-AAAF-06CCB0100420}" destId="{F618FB85-30CB-4692-AED9-E067D4EDCA56}" srcOrd="0" destOrd="0" presId="urn:microsoft.com/office/officeart/2008/layout/VerticalCurvedList"/>
    <dgm:cxn modelId="{B578ACE5-D702-46BE-9AE3-132263F814DA}" type="presParOf" srcId="{34B85996-577B-450F-A43D-E5FE51DBC1C8}" destId="{81F0D46D-ABFE-4942-903F-8A2CC96B385E}" srcOrd="5" destOrd="0" presId="urn:microsoft.com/office/officeart/2008/layout/VerticalCurvedList"/>
    <dgm:cxn modelId="{DE3D5D0F-02C6-41E3-944B-128872A6E0FF}" type="presParOf" srcId="{34B85996-577B-450F-A43D-E5FE51DBC1C8}" destId="{E080AD37-A74C-441F-BB44-C48AAA1420A9}" srcOrd="6" destOrd="0" presId="urn:microsoft.com/office/officeart/2008/layout/VerticalCurvedList"/>
    <dgm:cxn modelId="{B927E65F-7EB6-4A3E-A39B-01C59FB1CB1C}" type="presParOf" srcId="{E080AD37-A74C-441F-BB44-C48AAA1420A9}" destId="{96B15255-E946-4CCB-A154-5F3AC29AA21C}" srcOrd="0" destOrd="0" presId="urn:microsoft.com/office/officeart/2008/layout/VerticalCurvedList"/>
    <dgm:cxn modelId="{B035947C-5310-4441-AC67-04BA4B9B3636}" type="presParOf" srcId="{34B85996-577B-450F-A43D-E5FE51DBC1C8}" destId="{6B4EED91-8224-495B-88E3-6FCDC37F3212}" srcOrd="7" destOrd="0" presId="urn:microsoft.com/office/officeart/2008/layout/VerticalCurvedList"/>
    <dgm:cxn modelId="{5C43C2DD-EB05-4CCD-BA98-36CC5CDBB871}" type="presParOf" srcId="{34B85996-577B-450F-A43D-E5FE51DBC1C8}" destId="{4DD35B4F-37E5-4543-84CC-8A24C904A44A}" srcOrd="8" destOrd="0" presId="urn:microsoft.com/office/officeart/2008/layout/VerticalCurvedList"/>
    <dgm:cxn modelId="{D158592D-95F2-46F4-B830-E8322859CACB}" type="presParOf" srcId="{4DD35B4F-37E5-4543-84CC-8A24C904A44A}" destId="{D3B0BDD7-9928-40FF-82BA-91656789D15D}" srcOrd="0" destOrd="0" presId="urn:microsoft.com/office/officeart/2008/layout/VerticalCurvedList"/>
    <dgm:cxn modelId="{31F167A1-63F6-481F-AF3E-9A5B6F8883F5}" type="presParOf" srcId="{34B85996-577B-450F-A43D-E5FE51DBC1C8}" destId="{9D5A5479-F063-4A62-BFF8-82BEC94A73CC}" srcOrd="9" destOrd="0" presId="urn:microsoft.com/office/officeart/2008/layout/VerticalCurvedList"/>
    <dgm:cxn modelId="{82E6EB2E-3410-41E8-851D-744BDCB01734}" type="presParOf" srcId="{34B85996-577B-450F-A43D-E5FE51DBC1C8}" destId="{39AB9B88-2DA1-409D-BF37-20E63E3A7161}" srcOrd="10" destOrd="0" presId="urn:microsoft.com/office/officeart/2008/layout/VerticalCurvedList"/>
    <dgm:cxn modelId="{23BBC0F6-4DCD-472E-AEDC-2543DD482DDD}" type="presParOf" srcId="{39AB9B88-2DA1-409D-BF37-20E63E3A7161}" destId="{7AD8F624-1900-410A-8C1A-926FD8CC5BEF}"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C1FF80-A8D9-4249-B637-7EDAD195750E}">
      <dsp:nvSpPr>
        <dsp:cNvPr id="0" name=""/>
        <dsp:cNvSpPr/>
      </dsp:nvSpPr>
      <dsp:spPr>
        <a:xfrm>
          <a:off x="0" y="7690"/>
          <a:ext cx="4694782" cy="389609"/>
        </a:xfrm>
        <a:prstGeom prst="rect">
          <a:avLst/>
        </a:prstGeom>
        <a:solidFill>
          <a:schemeClr val="accent5">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a:t>Welcome</a:t>
          </a:r>
          <a:endParaRPr lang="en-US" sz="1800" kern="1200"/>
        </a:p>
      </dsp:txBody>
      <dsp:txXfrm>
        <a:off x="0" y="7690"/>
        <a:ext cx="4694782" cy="389609"/>
      </dsp:txXfrm>
    </dsp:sp>
    <dsp:sp modelId="{2C83C123-FF29-425A-9CF5-1BC647455628}">
      <dsp:nvSpPr>
        <dsp:cNvPr id="0" name=""/>
        <dsp:cNvSpPr/>
      </dsp:nvSpPr>
      <dsp:spPr>
        <a:xfrm>
          <a:off x="0" y="397300"/>
          <a:ext cx="4694782" cy="4843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059"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en-US" sz="1400" kern="1200" dirty="0"/>
            <a:t>Overview of Kentucky Student Success Collaborative</a:t>
          </a:r>
        </a:p>
        <a:p>
          <a:pPr marL="114300" lvl="1" indent="-114300" algn="l" defTabSz="622300">
            <a:lnSpc>
              <a:spcPct val="90000"/>
            </a:lnSpc>
            <a:spcBef>
              <a:spcPct val="0"/>
            </a:spcBef>
            <a:spcAft>
              <a:spcPct val="20000"/>
            </a:spcAft>
            <a:buChar char="•"/>
          </a:pPr>
          <a:r>
            <a:rPr lang="en-US" sz="1400" kern="1200" dirty="0"/>
            <a:t>Introduction to the Purpose First Initiative</a:t>
          </a:r>
        </a:p>
      </dsp:txBody>
      <dsp:txXfrm>
        <a:off x="0" y="397300"/>
        <a:ext cx="4694782" cy="484380"/>
      </dsp:txXfrm>
    </dsp:sp>
    <dsp:sp modelId="{0C0CE225-7505-42D4-AE85-1E71D35A747B}">
      <dsp:nvSpPr>
        <dsp:cNvPr id="0" name=""/>
        <dsp:cNvSpPr/>
      </dsp:nvSpPr>
      <dsp:spPr>
        <a:xfrm>
          <a:off x="0" y="881680"/>
          <a:ext cx="4694782" cy="389609"/>
        </a:xfrm>
        <a:prstGeom prst="rect">
          <a:avLst/>
        </a:prstGeom>
        <a:solidFill>
          <a:schemeClr val="accent5">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t>Complete College America – Purpose First</a:t>
          </a:r>
        </a:p>
      </dsp:txBody>
      <dsp:txXfrm>
        <a:off x="0" y="881680"/>
        <a:ext cx="4694782" cy="389609"/>
      </dsp:txXfrm>
    </dsp:sp>
    <dsp:sp modelId="{734538DA-61F8-463B-B287-8A033ECAF4B9}">
      <dsp:nvSpPr>
        <dsp:cNvPr id="0" name=""/>
        <dsp:cNvSpPr/>
      </dsp:nvSpPr>
      <dsp:spPr>
        <a:xfrm>
          <a:off x="0" y="1271290"/>
          <a:ext cx="4694782" cy="298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059"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en-US" sz="1400" kern="1200" dirty="0"/>
            <a:t>Nikolas Huot, Asst. VP for Institutional Transformation</a:t>
          </a:r>
        </a:p>
      </dsp:txBody>
      <dsp:txXfrm>
        <a:off x="0" y="1271290"/>
        <a:ext cx="4694782" cy="298080"/>
      </dsp:txXfrm>
    </dsp:sp>
    <dsp:sp modelId="{E5CADA92-A010-49D6-8F3F-9FD4CD9A569F}">
      <dsp:nvSpPr>
        <dsp:cNvPr id="0" name=""/>
        <dsp:cNvSpPr/>
      </dsp:nvSpPr>
      <dsp:spPr>
        <a:xfrm>
          <a:off x="0" y="1569370"/>
          <a:ext cx="4694782" cy="389609"/>
        </a:xfrm>
        <a:prstGeom prst="rect">
          <a:avLst/>
        </a:prstGeom>
        <a:solidFill>
          <a:schemeClr val="accent5">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t>Campus Project Overview</a:t>
          </a:r>
          <a:endParaRPr lang="en-US" sz="1800" kern="1200" dirty="0"/>
        </a:p>
      </dsp:txBody>
      <dsp:txXfrm>
        <a:off x="0" y="1569370"/>
        <a:ext cx="4694782" cy="389609"/>
      </dsp:txXfrm>
    </dsp:sp>
    <dsp:sp modelId="{28665013-CE8F-4EE8-8FD3-075F26DB1B5D}">
      <dsp:nvSpPr>
        <dsp:cNvPr id="0" name=""/>
        <dsp:cNvSpPr/>
      </dsp:nvSpPr>
      <dsp:spPr>
        <a:xfrm>
          <a:off x="0" y="1958980"/>
          <a:ext cx="4694782" cy="7265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059"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en-US" sz="1400" kern="1200" dirty="0"/>
            <a:t>Bellarmine University, Matt Real</a:t>
          </a:r>
        </a:p>
        <a:p>
          <a:pPr marL="114300" lvl="1" indent="-114300" algn="l" defTabSz="622300">
            <a:lnSpc>
              <a:spcPct val="90000"/>
            </a:lnSpc>
            <a:spcBef>
              <a:spcPct val="0"/>
            </a:spcBef>
            <a:spcAft>
              <a:spcPct val="20000"/>
            </a:spcAft>
            <a:buChar char="•"/>
          </a:pPr>
          <a:r>
            <a:rPr lang="en-US" sz="1400" kern="1200" dirty="0"/>
            <a:t>Morehead State University, Dr. Chris Schroeder</a:t>
          </a:r>
        </a:p>
        <a:p>
          <a:pPr marL="114300" lvl="1" indent="-114300" algn="l" defTabSz="622300">
            <a:lnSpc>
              <a:spcPct val="90000"/>
            </a:lnSpc>
            <a:spcBef>
              <a:spcPct val="0"/>
            </a:spcBef>
            <a:spcAft>
              <a:spcPct val="20000"/>
            </a:spcAft>
            <a:buChar char="•"/>
          </a:pPr>
          <a:r>
            <a:rPr lang="en-US" sz="1400" kern="1200" dirty="0"/>
            <a:t>Spalding University, Dr. Deborah Whistler</a:t>
          </a:r>
        </a:p>
      </dsp:txBody>
      <dsp:txXfrm>
        <a:off x="0" y="1958980"/>
        <a:ext cx="4694782" cy="726570"/>
      </dsp:txXfrm>
    </dsp:sp>
    <dsp:sp modelId="{D0911C02-DDF7-4E9D-8E51-4B5BD06310A8}">
      <dsp:nvSpPr>
        <dsp:cNvPr id="0" name=""/>
        <dsp:cNvSpPr/>
      </dsp:nvSpPr>
      <dsp:spPr>
        <a:xfrm>
          <a:off x="0" y="2685550"/>
          <a:ext cx="4694782" cy="389609"/>
        </a:xfrm>
        <a:prstGeom prst="rect">
          <a:avLst/>
        </a:prstGeom>
        <a:solidFill>
          <a:schemeClr val="accent5">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t>Experiences &amp; Lessons Learned</a:t>
          </a:r>
          <a:endParaRPr lang="en-US" sz="1800" kern="1200" dirty="0"/>
        </a:p>
      </dsp:txBody>
      <dsp:txXfrm>
        <a:off x="0" y="2685550"/>
        <a:ext cx="4694782" cy="389609"/>
      </dsp:txXfrm>
    </dsp:sp>
    <dsp:sp modelId="{9D54506A-FB98-444A-B3C8-3A9E163F5973}">
      <dsp:nvSpPr>
        <dsp:cNvPr id="0" name=""/>
        <dsp:cNvSpPr/>
      </dsp:nvSpPr>
      <dsp:spPr>
        <a:xfrm>
          <a:off x="0" y="3075160"/>
          <a:ext cx="4694782" cy="968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059"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en-US" sz="1400" kern="1200" dirty="0"/>
            <a:t>What worked well?</a:t>
          </a:r>
        </a:p>
        <a:p>
          <a:pPr marL="114300" lvl="1" indent="-114300" algn="l" defTabSz="622300">
            <a:lnSpc>
              <a:spcPct val="90000"/>
            </a:lnSpc>
            <a:spcBef>
              <a:spcPct val="0"/>
            </a:spcBef>
            <a:spcAft>
              <a:spcPct val="20000"/>
            </a:spcAft>
            <a:buChar char="•"/>
          </a:pPr>
          <a:r>
            <a:rPr lang="en-US" sz="1400" kern="1200" dirty="0"/>
            <a:t>Difficulties and obstacles with experience?</a:t>
          </a:r>
        </a:p>
        <a:p>
          <a:pPr marL="114300" lvl="1" indent="-114300" algn="l" defTabSz="622300">
            <a:lnSpc>
              <a:spcPct val="90000"/>
            </a:lnSpc>
            <a:spcBef>
              <a:spcPct val="0"/>
            </a:spcBef>
            <a:spcAft>
              <a:spcPct val="20000"/>
            </a:spcAft>
            <a:buChar char="•"/>
          </a:pPr>
          <a:r>
            <a:rPr lang="en-US" sz="1400" kern="1200" dirty="0"/>
            <a:t>What’s next?</a:t>
          </a:r>
        </a:p>
        <a:p>
          <a:pPr marL="114300" lvl="1" indent="-114300" algn="l" defTabSz="622300">
            <a:lnSpc>
              <a:spcPct val="90000"/>
            </a:lnSpc>
            <a:spcBef>
              <a:spcPct val="0"/>
            </a:spcBef>
            <a:spcAft>
              <a:spcPct val="20000"/>
            </a:spcAft>
            <a:buChar char="•"/>
          </a:pPr>
          <a:r>
            <a:rPr lang="en-US" sz="1400" kern="1200" dirty="0"/>
            <a:t>Advice to other institutions</a:t>
          </a:r>
        </a:p>
      </dsp:txBody>
      <dsp:txXfrm>
        <a:off x="0" y="3075160"/>
        <a:ext cx="4694782" cy="968760"/>
      </dsp:txXfrm>
    </dsp:sp>
    <dsp:sp modelId="{D1894651-45E2-4E00-AC38-E175D4E53BCB}">
      <dsp:nvSpPr>
        <dsp:cNvPr id="0" name=""/>
        <dsp:cNvSpPr/>
      </dsp:nvSpPr>
      <dsp:spPr>
        <a:xfrm>
          <a:off x="0" y="4043920"/>
          <a:ext cx="4694782" cy="389609"/>
        </a:xfrm>
        <a:prstGeom prst="rect">
          <a:avLst/>
        </a:prstGeom>
        <a:solidFill>
          <a:schemeClr val="accent5">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Open Discussion </a:t>
          </a:r>
        </a:p>
      </dsp:txBody>
      <dsp:txXfrm>
        <a:off x="0" y="4043920"/>
        <a:ext cx="4694782" cy="389609"/>
      </dsp:txXfrm>
    </dsp:sp>
    <dsp:sp modelId="{F5342567-D134-4750-A52D-48B25A6A5B07}">
      <dsp:nvSpPr>
        <dsp:cNvPr id="0" name=""/>
        <dsp:cNvSpPr/>
      </dsp:nvSpPr>
      <dsp:spPr>
        <a:xfrm>
          <a:off x="0" y="4433530"/>
          <a:ext cx="4694782" cy="7265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059"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en-US" sz="1400" b="0" kern="1200" dirty="0"/>
            <a:t>Q&amp;A</a:t>
          </a:r>
        </a:p>
        <a:p>
          <a:pPr marL="114300" lvl="1" indent="-114300" algn="l" defTabSz="622300">
            <a:lnSpc>
              <a:spcPct val="90000"/>
            </a:lnSpc>
            <a:spcBef>
              <a:spcPct val="0"/>
            </a:spcBef>
            <a:spcAft>
              <a:spcPct val="20000"/>
            </a:spcAft>
            <a:buChar char="•"/>
          </a:pPr>
          <a:r>
            <a:rPr lang="en-US" sz="1400" b="0" kern="1200" dirty="0"/>
            <a:t>Wrap Up</a:t>
          </a:r>
        </a:p>
        <a:p>
          <a:pPr marL="114300" lvl="1" indent="-114300" algn="l" defTabSz="622300">
            <a:lnSpc>
              <a:spcPct val="90000"/>
            </a:lnSpc>
            <a:spcBef>
              <a:spcPct val="0"/>
            </a:spcBef>
            <a:spcAft>
              <a:spcPct val="20000"/>
            </a:spcAft>
            <a:buChar char="•"/>
          </a:pPr>
          <a:r>
            <a:rPr lang="en-US" sz="1400" kern="1200" dirty="0"/>
            <a:t>Save the Dates</a:t>
          </a:r>
        </a:p>
      </dsp:txBody>
      <dsp:txXfrm>
        <a:off x="0" y="4433530"/>
        <a:ext cx="4694782" cy="72657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4628E3-0A60-4B8F-8C64-F2385A17A050}">
      <dsp:nvSpPr>
        <dsp:cNvPr id="0" name=""/>
        <dsp:cNvSpPr/>
      </dsp:nvSpPr>
      <dsp:spPr>
        <a:xfrm>
          <a:off x="2807957" y="2510"/>
          <a:ext cx="1314723" cy="1314723"/>
        </a:xfrm>
        <a:prstGeom prst="ellipse">
          <a:avLst/>
        </a:prstGeom>
        <a:solidFill>
          <a:srgbClr val="D13345"/>
        </a:solidFill>
        <a:ln w="12700" cap="flat" cmpd="sng" algn="ctr">
          <a:solidFill>
            <a:srgbClr val="D1334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b="1" kern="1200">
              <a:latin typeface="Lato" panose="020F0502020204030203" pitchFamily="34" charset="0"/>
            </a:rPr>
            <a:t>Identify a key community issue</a:t>
          </a:r>
        </a:p>
      </dsp:txBody>
      <dsp:txXfrm>
        <a:off x="3000494" y="195047"/>
        <a:ext cx="929649" cy="929649"/>
      </dsp:txXfrm>
    </dsp:sp>
    <dsp:sp modelId="{52AF2E96-D030-4CB4-BF42-4535D063AC34}">
      <dsp:nvSpPr>
        <dsp:cNvPr id="0" name=""/>
        <dsp:cNvSpPr/>
      </dsp:nvSpPr>
      <dsp:spPr>
        <a:xfrm rot="1350000">
          <a:off x="4193319" y="811912"/>
          <a:ext cx="349347" cy="443719"/>
        </a:xfrm>
        <a:prstGeom prst="rightArrow">
          <a:avLst>
            <a:gd name="adj1" fmla="val 60000"/>
            <a:gd name="adj2" fmla="val 50000"/>
          </a:avLst>
        </a:prstGeom>
        <a:solidFill>
          <a:srgbClr val="D13345"/>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b="1" kern="1200">
            <a:latin typeface="Lato" panose="020F0502020204030203" pitchFamily="34" charset="0"/>
          </a:endParaRPr>
        </a:p>
      </dsp:txBody>
      <dsp:txXfrm>
        <a:off x="4197308" y="880603"/>
        <a:ext cx="244543" cy="266231"/>
      </dsp:txXfrm>
    </dsp:sp>
    <dsp:sp modelId="{5920360D-01C9-4920-95B4-6E3535BD5124}">
      <dsp:nvSpPr>
        <dsp:cNvPr id="0" name=""/>
        <dsp:cNvSpPr/>
      </dsp:nvSpPr>
      <dsp:spPr>
        <a:xfrm>
          <a:off x="4631574" y="757877"/>
          <a:ext cx="1314723" cy="1314723"/>
        </a:xfrm>
        <a:prstGeom prst="ellipse">
          <a:avLst/>
        </a:prstGeom>
        <a:solidFill>
          <a:srgbClr val="F77829"/>
        </a:solidFill>
        <a:ln w="12700" cap="flat" cmpd="sng" algn="ctr">
          <a:solidFill>
            <a:srgbClr val="F77829"/>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b="1" kern="1200">
              <a:latin typeface="Lato" panose="020F0502020204030203" pitchFamily="34" charset="0"/>
            </a:rPr>
            <a:t>Convene the right people who want to address the issue</a:t>
          </a:r>
        </a:p>
      </dsp:txBody>
      <dsp:txXfrm>
        <a:off x="4824111" y="950414"/>
        <a:ext cx="929649" cy="929649"/>
      </dsp:txXfrm>
    </dsp:sp>
    <dsp:sp modelId="{84D5E073-DB7F-47D4-9C0B-E4D12082F4BA}">
      <dsp:nvSpPr>
        <dsp:cNvPr id="0" name=""/>
        <dsp:cNvSpPr/>
      </dsp:nvSpPr>
      <dsp:spPr>
        <a:xfrm rot="4050000">
          <a:off x="5488162" y="2096053"/>
          <a:ext cx="349347" cy="443719"/>
        </a:xfrm>
        <a:prstGeom prst="rightArrow">
          <a:avLst>
            <a:gd name="adj1" fmla="val 60000"/>
            <a:gd name="adj2" fmla="val 50000"/>
          </a:avLst>
        </a:prstGeom>
        <a:solidFill>
          <a:srgbClr val="F77829"/>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b="1" kern="1200">
            <a:latin typeface="Lato" panose="020F0502020204030203" pitchFamily="34" charset="0"/>
          </a:endParaRPr>
        </a:p>
      </dsp:txBody>
      <dsp:txXfrm>
        <a:off x="5520511" y="2136384"/>
        <a:ext cx="244543" cy="266231"/>
      </dsp:txXfrm>
    </dsp:sp>
    <dsp:sp modelId="{9F7F4583-B25F-4CFC-AEC8-56AD480B859E}">
      <dsp:nvSpPr>
        <dsp:cNvPr id="0" name=""/>
        <dsp:cNvSpPr/>
      </dsp:nvSpPr>
      <dsp:spPr>
        <a:xfrm>
          <a:off x="5386941" y="2581494"/>
          <a:ext cx="1314723" cy="1314723"/>
        </a:xfrm>
        <a:prstGeom prst="ellipse">
          <a:avLst/>
        </a:prstGeom>
        <a:solidFill>
          <a:srgbClr val="FF9E4F"/>
        </a:solidFill>
        <a:ln w="12700" cap="flat" cmpd="sng" algn="ctr">
          <a:solidFill>
            <a:srgbClr val="F5B7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b="1" kern="1200">
              <a:latin typeface="Lato" panose="020F0502020204030203" pitchFamily="34" charset="0"/>
            </a:rPr>
            <a:t>Establish and build trusting relationships</a:t>
          </a:r>
        </a:p>
      </dsp:txBody>
      <dsp:txXfrm>
        <a:off x="5579478" y="2774031"/>
        <a:ext cx="929649" cy="929649"/>
      </dsp:txXfrm>
    </dsp:sp>
    <dsp:sp modelId="{D19B739E-783E-4428-A0C0-16242021737F}">
      <dsp:nvSpPr>
        <dsp:cNvPr id="0" name=""/>
        <dsp:cNvSpPr/>
      </dsp:nvSpPr>
      <dsp:spPr>
        <a:xfrm rot="6750000">
          <a:off x="5495729" y="3919670"/>
          <a:ext cx="349347" cy="443719"/>
        </a:xfrm>
        <a:prstGeom prst="rightArrow">
          <a:avLst>
            <a:gd name="adj1" fmla="val 60000"/>
            <a:gd name="adj2" fmla="val 50000"/>
          </a:avLst>
        </a:prstGeom>
        <a:solidFill>
          <a:srgbClr val="FF9E4F"/>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b="1" kern="1200">
            <a:latin typeface="Lato" panose="020F0502020204030203" pitchFamily="34" charset="0"/>
          </a:endParaRPr>
        </a:p>
      </dsp:txBody>
      <dsp:txXfrm rot="10800000">
        <a:off x="5568184" y="3960001"/>
        <a:ext cx="244543" cy="266231"/>
      </dsp:txXfrm>
    </dsp:sp>
    <dsp:sp modelId="{FB1490C2-72C9-4B43-A556-C1D8825D2AB3}">
      <dsp:nvSpPr>
        <dsp:cNvPr id="0" name=""/>
        <dsp:cNvSpPr/>
      </dsp:nvSpPr>
      <dsp:spPr>
        <a:xfrm>
          <a:off x="4631574" y="4405111"/>
          <a:ext cx="1314723" cy="1314723"/>
        </a:xfrm>
        <a:prstGeom prst="ellipse">
          <a:avLst/>
        </a:prstGeom>
        <a:solidFill>
          <a:srgbClr val="F5B700"/>
        </a:solidFill>
        <a:ln w="12700" cap="flat" cmpd="sng" algn="ctr">
          <a:solidFill>
            <a:srgbClr val="F5B70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b="1" kern="1200">
              <a:latin typeface="Lato" panose="020F0502020204030203" pitchFamily="34" charset="0"/>
            </a:rPr>
            <a:t>Gather and understand the data and student experience</a:t>
          </a:r>
        </a:p>
      </dsp:txBody>
      <dsp:txXfrm>
        <a:off x="4824111" y="4597648"/>
        <a:ext cx="929649" cy="929649"/>
      </dsp:txXfrm>
    </dsp:sp>
    <dsp:sp modelId="{BAA1AD68-8D01-46C7-AAEE-B8B78D51B3C2}">
      <dsp:nvSpPr>
        <dsp:cNvPr id="0" name=""/>
        <dsp:cNvSpPr/>
      </dsp:nvSpPr>
      <dsp:spPr>
        <a:xfrm rot="9450000">
          <a:off x="4211588" y="5214513"/>
          <a:ext cx="349347" cy="443719"/>
        </a:xfrm>
        <a:prstGeom prst="rightArrow">
          <a:avLst>
            <a:gd name="adj1" fmla="val 60000"/>
            <a:gd name="adj2" fmla="val 50000"/>
          </a:avLst>
        </a:prstGeom>
        <a:solidFill>
          <a:srgbClr val="F5B70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b="1" kern="1200">
            <a:latin typeface="Lato" panose="020F0502020204030203" pitchFamily="34" charset="0"/>
          </a:endParaRPr>
        </a:p>
      </dsp:txBody>
      <dsp:txXfrm rot="10800000">
        <a:off x="4312403" y="5283204"/>
        <a:ext cx="244543" cy="266231"/>
      </dsp:txXfrm>
    </dsp:sp>
    <dsp:sp modelId="{C342DC4E-24B5-402B-9520-3327091CDAFA}">
      <dsp:nvSpPr>
        <dsp:cNvPr id="0" name=""/>
        <dsp:cNvSpPr/>
      </dsp:nvSpPr>
      <dsp:spPr>
        <a:xfrm>
          <a:off x="2807957" y="5160478"/>
          <a:ext cx="1314723" cy="1314723"/>
        </a:xfrm>
        <a:prstGeom prst="ellipse">
          <a:avLst/>
        </a:prstGeom>
        <a:solidFill>
          <a:srgbClr val="009EA0"/>
        </a:solidFill>
        <a:ln w="12700" cap="flat" cmpd="sng" algn="ctr">
          <a:solidFill>
            <a:srgbClr val="009EA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b="1" kern="1200">
              <a:latin typeface="Lato" panose="020F0502020204030203" pitchFamily="34" charset="0"/>
            </a:rPr>
            <a:t>Create a current and future state picture</a:t>
          </a:r>
        </a:p>
      </dsp:txBody>
      <dsp:txXfrm>
        <a:off x="3000494" y="5353015"/>
        <a:ext cx="929649" cy="929649"/>
      </dsp:txXfrm>
    </dsp:sp>
    <dsp:sp modelId="{09227330-D743-44E1-BD01-44D6F6E8812C}">
      <dsp:nvSpPr>
        <dsp:cNvPr id="0" name=""/>
        <dsp:cNvSpPr/>
      </dsp:nvSpPr>
      <dsp:spPr>
        <a:xfrm rot="12150000">
          <a:off x="2387972" y="5222080"/>
          <a:ext cx="349347" cy="443719"/>
        </a:xfrm>
        <a:prstGeom prst="rightArrow">
          <a:avLst>
            <a:gd name="adj1" fmla="val 60000"/>
            <a:gd name="adj2" fmla="val 50000"/>
          </a:avLst>
        </a:prstGeom>
        <a:solidFill>
          <a:srgbClr val="009EA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b="1" kern="1200">
            <a:latin typeface="Lato" panose="020F0502020204030203" pitchFamily="34" charset="0"/>
          </a:endParaRPr>
        </a:p>
      </dsp:txBody>
      <dsp:txXfrm rot="10800000">
        <a:off x="2488787" y="5330877"/>
        <a:ext cx="244543" cy="266231"/>
      </dsp:txXfrm>
    </dsp:sp>
    <dsp:sp modelId="{78A65649-0190-47BE-94A0-D4C2D56C87A0}">
      <dsp:nvSpPr>
        <dsp:cNvPr id="0" name=""/>
        <dsp:cNvSpPr/>
      </dsp:nvSpPr>
      <dsp:spPr>
        <a:xfrm>
          <a:off x="984340" y="4405111"/>
          <a:ext cx="1314723" cy="1314723"/>
        </a:xfrm>
        <a:prstGeom prst="ellipse">
          <a:avLst/>
        </a:prstGeom>
        <a:solidFill>
          <a:srgbClr val="4AD6BA"/>
        </a:solidFill>
        <a:ln w="12700" cap="flat" cmpd="sng" algn="ctr">
          <a:solidFill>
            <a:srgbClr val="4AD6BA"/>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b="1" kern="1200">
              <a:latin typeface="Lato" panose="020F0502020204030203" pitchFamily="34" charset="0"/>
            </a:rPr>
            <a:t>Identify and prioritize catalytic projects</a:t>
          </a:r>
        </a:p>
      </dsp:txBody>
      <dsp:txXfrm>
        <a:off x="1176877" y="4597648"/>
        <a:ext cx="929649" cy="929649"/>
      </dsp:txXfrm>
    </dsp:sp>
    <dsp:sp modelId="{1AA35B3C-D01B-4DD5-A96E-AF6F7787111B}">
      <dsp:nvSpPr>
        <dsp:cNvPr id="0" name=""/>
        <dsp:cNvSpPr/>
      </dsp:nvSpPr>
      <dsp:spPr>
        <a:xfrm rot="14850000">
          <a:off x="1093129" y="3937939"/>
          <a:ext cx="349347" cy="443719"/>
        </a:xfrm>
        <a:prstGeom prst="rightArrow">
          <a:avLst>
            <a:gd name="adj1" fmla="val 60000"/>
            <a:gd name="adj2" fmla="val 50000"/>
          </a:avLst>
        </a:prstGeom>
        <a:solidFill>
          <a:srgbClr val="4AD6BA"/>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b="1" kern="1200">
            <a:latin typeface="Lato" panose="020F0502020204030203" pitchFamily="34" charset="0"/>
          </a:endParaRPr>
        </a:p>
      </dsp:txBody>
      <dsp:txXfrm rot="10800000">
        <a:off x="1165584" y="4075096"/>
        <a:ext cx="244543" cy="266231"/>
      </dsp:txXfrm>
    </dsp:sp>
    <dsp:sp modelId="{47789A4C-C426-4744-A7E4-D9AFC5EB6205}">
      <dsp:nvSpPr>
        <dsp:cNvPr id="0" name=""/>
        <dsp:cNvSpPr/>
      </dsp:nvSpPr>
      <dsp:spPr>
        <a:xfrm>
          <a:off x="228974" y="2581494"/>
          <a:ext cx="1314723" cy="1314723"/>
        </a:xfrm>
        <a:prstGeom prst="ellipse">
          <a:avLst/>
        </a:prstGeom>
        <a:solidFill>
          <a:srgbClr val="0087C4"/>
        </a:solidFill>
        <a:ln w="12700" cap="flat" cmpd="sng" algn="ctr">
          <a:solidFill>
            <a:srgbClr val="0087C4"/>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b="1" kern="1200">
              <a:latin typeface="Lato" panose="020F0502020204030203" pitchFamily="34" charset="0"/>
            </a:rPr>
            <a:t>Implement projects with deliverables and metrics</a:t>
          </a:r>
        </a:p>
      </dsp:txBody>
      <dsp:txXfrm>
        <a:off x="421511" y="2774031"/>
        <a:ext cx="929649" cy="929649"/>
      </dsp:txXfrm>
    </dsp:sp>
    <dsp:sp modelId="{E8184F94-CC56-48EE-8566-914E08AACEC2}">
      <dsp:nvSpPr>
        <dsp:cNvPr id="0" name=""/>
        <dsp:cNvSpPr/>
      </dsp:nvSpPr>
      <dsp:spPr>
        <a:xfrm rot="17550000">
          <a:off x="1085561" y="2114322"/>
          <a:ext cx="349347" cy="443719"/>
        </a:xfrm>
        <a:prstGeom prst="rightArrow">
          <a:avLst>
            <a:gd name="adj1" fmla="val 60000"/>
            <a:gd name="adj2" fmla="val 50000"/>
          </a:avLst>
        </a:prstGeom>
        <a:solidFill>
          <a:srgbClr val="0087C4"/>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b="1" kern="1200">
            <a:latin typeface="Lato" panose="020F0502020204030203" pitchFamily="34" charset="0"/>
          </a:endParaRPr>
        </a:p>
      </dsp:txBody>
      <dsp:txXfrm>
        <a:off x="1117910" y="2251479"/>
        <a:ext cx="244543" cy="266231"/>
      </dsp:txXfrm>
    </dsp:sp>
    <dsp:sp modelId="{122843B6-DC32-4804-8BB9-6F8C24D1C030}">
      <dsp:nvSpPr>
        <dsp:cNvPr id="0" name=""/>
        <dsp:cNvSpPr/>
      </dsp:nvSpPr>
      <dsp:spPr>
        <a:xfrm>
          <a:off x="984340" y="757877"/>
          <a:ext cx="1314723" cy="1314723"/>
        </a:xfrm>
        <a:prstGeom prst="ellipse">
          <a:avLst/>
        </a:prstGeom>
        <a:solidFill>
          <a:srgbClr val="52C2ED"/>
        </a:solidFill>
        <a:ln w="12700" cap="flat" cmpd="sng" algn="ctr">
          <a:solidFill>
            <a:srgbClr val="52C2ED"/>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b="1" kern="1200">
              <a:latin typeface="Lato" panose="020F0502020204030203" pitchFamily="34" charset="0"/>
            </a:rPr>
            <a:t>Practice disciplined continuous improvement</a:t>
          </a:r>
        </a:p>
      </dsp:txBody>
      <dsp:txXfrm>
        <a:off x="1176877" y="950414"/>
        <a:ext cx="929649" cy="929649"/>
      </dsp:txXfrm>
    </dsp:sp>
    <dsp:sp modelId="{E9C3D944-D9EF-423C-AA02-2547BBDD42A2}">
      <dsp:nvSpPr>
        <dsp:cNvPr id="0" name=""/>
        <dsp:cNvSpPr/>
      </dsp:nvSpPr>
      <dsp:spPr>
        <a:xfrm rot="20250000">
          <a:off x="2369702" y="819479"/>
          <a:ext cx="349347" cy="443719"/>
        </a:xfrm>
        <a:prstGeom prst="rightArrow">
          <a:avLst>
            <a:gd name="adj1" fmla="val 60000"/>
            <a:gd name="adj2" fmla="val 50000"/>
          </a:avLst>
        </a:prstGeom>
        <a:solidFill>
          <a:srgbClr val="52C2ED"/>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endParaRPr lang="en-US" sz="900" b="1" kern="1200">
            <a:latin typeface="Lato" panose="020F0502020204030203" pitchFamily="34" charset="0"/>
          </a:endParaRPr>
        </a:p>
      </dsp:txBody>
      <dsp:txXfrm>
        <a:off x="2373691" y="928276"/>
        <a:ext cx="244543" cy="26623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6E0DBD-B364-4497-AC43-7C3B344D3D68}">
      <dsp:nvSpPr>
        <dsp:cNvPr id="0" name=""/>
        <dsp:cNvSpPr/>
      </dsp:nvSpPr>
      <dsp:spPr>
        <a:xfrm>
          <a:off x="-5223120" y="-799999"/>
          <a:ext cx="6219766" cy="6219766"/>
        </a:xfrm>
        <a:prstGeom prst="blockArc">
          <a:avLst>
            <a:gd name="adj1" fmla="val 18900000"/>
            <a:gd name="adj2" fmla="val 2700000"/>
            <a:gd name="adj3" fmla="val 347"/>
          </a:avLst>
        </a:prstGeom>
        <a:noFill/>
        <a:ln w="12700" cap="flat" cmpd="sng" algn="ctr">
          <a:solidFill>
            <a:srgbClr val="133A57"/>
          </a:solidFill>
          <a:prstDash val="solid"/>
          <a:miter lim="800000"/>
        </a:ln>
        <a:effectLst/>
      </dsp:spPr>
      <dsp:style>
        <a:lnRef idx="2">
          <a:scrgbClr r="0" g="0" b="0"/>
        </a:lnRef>
        <a:fillRef idx="0">
          <a:scrgbClr r="0" g="0" b="0"/>
        </a:fillRef>
        <a:effectRef idx="0">
          <a:scrgbClr r="0" g="0" b="0"/>
        </a:effectRef>
        <a:fontRef idx="minor"/>
      </dsp:style>
    </dsp:sp>
    <dsp:sp modelId="{490A0551-9862-4FE9-A32D-D05B073BF1A5}">
      <dsp:nvSpPr>
        <dsp:cNvPr id="0" name=""/>
        <dsp:cNvSpPr/>
      </dsp:nvSpPr>
      <dsp:spPr>
        <a:xfrm>
          <a:off x="435894" y="288643"/>
          <a:ext cx="10015741" cy="577655"/>
        </a:xfrm>
        <a:prstGeom prst="rect">
          <a:avLst/>
        </a:prstGeom>
        <a:solidFill>
          <a:schemeClr val="lt1">
            <a:hueOff val="0"/>
            <a:satOff val="0"/>
            <a:lumOff val="0"/>
            <a:alphaOff val="0"/>
          </a:schemeClr>
        </a:solidFill>
        <a:ln w="12700" cap="flat" cmpd="sng" algn="ctr">
          <a:solidFill>
            <a:srgbClr val="133A57"/>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8514" tIns="58420" rIns="58420" bIns="58420" numCol="1" spcCol="1270" anchor="ctr" anchorCtr="0">
          <a:noAutofit/>
        </a:bodyPr>
        <a:lstStyle/>
        <a:p>
          <a:pPr marL="0" lvl="0" indent="0" algn="l" defTabSz="1022350">
            <a:lnSpc>
              <a:spcPct val="90000"/>
            </a:lnSpc>
            <a:spcBef>
              <a:spcPct val="0"/>
            </a:spcBef>
            <a:spcAft>
              <a:spcPct val="35000"/>
            </a:spcAft>
            <a:buNone/>
          </a:pPr>
          <a:r>
            <a:rPr lang="en-US" sz="2300" strike="sngStrike" kern="1200" dirty="0"/>
            <a:t>Mental Health CoP:  11/30/2023 (</a:t>
          </a:r>
          <a:r>
            <a:rPr lang="en-US" sz="2300" u="sng" strike="sngStrike" kern="1200" dirty="0">
              <a:hlinkClick xmlns:r="http://schemas.openxmlformats.org/officeDocument/2006/relationships" r:id="rId1"/>
            </a:rPr>
            <a:t>register here</a:t>
          </a:r>
          <a:r>
            <a:rPr lang="en-US" sz="2300" strike="sngStrike" kern="1200" dirty="0"/>
            <a:t>)</a:t>
          </a:r>
        </a:p>
      </dsp:txBody>
      <dsp:txXfrm>
        <a:off x="435894" y="288643"/>
        <a:ext cx="10015741" cy="577655"/>
      </dsp:txXfrm>
    </dsp:sp>
    <dsp:sp modelId="{59037575-D53C-472C-8E52-904A53697871}">
      <dsp:nvSpPr>
        <dsp:cNvPr id="0" name=""/>
        <dsp:cNvSpPr/>
      </dsp:nvSpPr>
      <dsp:spPr>
        <a:xfrm>
          <a:off x="74859" y="216436"/>
          <a:ext cx="722069" cy="722069"/>
        </a:xfrm>
        <a:prstGeom prst="ellipse">
          <a:avLst/>
        </a:prstGeom>
        <a:solidFill>
          <a:srgbClr val="009EA0"/>
        </a:solidFill>
        <a:ln w="12700" cap="flat" cmpd="sng" algn="ctr">
          <a:solidFill>
            <a:srgbClr val="133A57"/>
          </a:solidFill>
          <a:prstDash val="solid"/>
          <a:miter lim="800000"/>
        </a:ln>
        <a:effectLst/>
      </dsp:spPr>
      <dsp:style>
        <a:lnRef idx="2">
          <a:scrgbClr r="0" g="0" b="0"/>
        </a:lnRef>
        <a:fillRef idx="1">
          <a:scrgbClr r="0" g="0" b="0"/>
        </a:fillRef>
        <a:effectRef idx="0">
          <a:scrgbClr r="0" g="0" b="0"/>
        </a:effectRef>
        <a:fontRef idx="minor"/>
      </dsp:style>
    </dsp:sp>
    <dsp:sp modelId="{A723324B-B908-47EE-9798-6900D48D08B0}">
      <dsp:nvSpPr>
        <dsp:cNvPr id="0" name=""/>
        <dsp:cNvSpPr/>
      </dsp:nvSpPr>
      <dsp:spPr>
        <a:xfrm>
          <a:off x="849825" y="1199415"/>
          <a:ext cx="9601810" cy="577655"/>
        </a:xfrm>
        <a:prstGeom prst="rect">
          <a:avLst/>
        </a:prstGeom>
        <a:solidFill>
          <a:schemeClr val="lt1">
            <a:hueOff val="0"/>
            <a:satOff val="0"/>
            <a:lumOff val="0"/>
            <a:alphaOff val="0"/>
          </a:schemeClr>
        </a:solidFill>
        <a:ln w="12700" cap="flat" cmpd="sng" algn="ctr">
          <a:solidFill>
            <a:srgbClr val="133A57"/>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8514" tIns="58420" rIns="58420" bIns="58420" numCol="1" spcCol="1270" anchor="ctr" anchorCtr="0">
          <a:noAutofit/>
        </a:bodyPr>
        <a:lstStyle/>
        <a:p>
          <a:pPr marL="0" lvl="0" indent="0" algn="l" defTabSz="1022350">
            <a:lnSpc>
              <a:spcPct val="90000"/>
            </a:lnSpc>
            <a:spcBef>
              <a:spcPct val="0"/>
            </a:spcBef>
            <a:spcAft>
              <a:spcPct val="35000"/>
            </a:spcAft>
            <a:buNone/>
          </a:pPr>
          <a:r>
            <a:rPr lang="en-US" sz="2300" strike="sngStrike" kern="1200" dirty="0"/>
            <a:t>Career Exploration in Early Onboarding Webinar:  12/01/2023 (</a:t>
          </a:r>
          <a:r>
            <a:rPr lang="en-US" sz="2300" u="sng" strike="sngStrike" kern="1200" dirty="0">
              <a:hlinkClick xmlns:r="http://schemas.openxmlformats.org/officeDocument/2006/relationships" r:id="rId2"/>
            </a:rPr>
            <a:t>register here</a:t>
          </a:r>
          <a:r>
            <a:rPr lang="en-US" sz="2300" strike="sngStrike" kern="1200" dirty="0">
              <a:hlinkClick xmlns:r="http://schemas.openxmlformats.org/officeDocument/2006/relationships" r:id="rId2"/>
            </a:rPr>
            <a:t>)</a:t>
          </a:r>
          <a:r>
            <a:rPr lang="en-US" sz="2300" kern="1200" dirty="0">
              <a:hlinkClick xmlns:r="http://schemas.openxmlformats.org/officeDocument/2006/relationships" r:id="rId2"/>
            </a:rPr>
            <a:t> </a:t>
          </a:r>
          <a:endParaRPr lang="en-US" sz="2300" kern="1200" dirty="0"/>
        </a:p>
      </dsp:txBody>
      <dsp:txXfrm>
        <a:off x="849825" y="1199415"/>
        <a:ext cx="9601810" cy="577655"/>
      </dsp:txXfrm>
    </dsp:sp>
    <dsp:sp modelId="{F618FB85-30CB-4692-AED9-E067D4EDCA56}">
      <dsp:nvSpPr>
        <dsp:cNvPr id="0" name=""/>
        <dsp:cNvSpPr/>
      </dsp:nvSpPr>
      <dsp:spPr>
        <a:xfrm>
          <a:off x="488790" y="1082642"/>
          <a:ext cx="722069" cy="722069"/>
        </a:xfrm>
        <a:prstGeom prst="ellipse">
          <a:avLst/>
        </a:prstGeom>
        <a:solidFill>
          <a:srgbClr val="009EA0"/>
        </a:solidFill>
        <a:ln w="12700" cap="flat" cmpd="sng" algn="ctr">
          <a:solidFill>
            <a:srgbClr val="133A57"/>
          </a:solidFill>
          <a:prstDash val="solid"/>
          <a:miter lim="800000"/>
        </a:ln>
        <a:effectLst/>
      </dsp:spPr>
      <dsp:style>
        <a:lnRef idx="2">
          <a:scrgbClr r="0" g="0" b="0"/>
        </a:lnRef>
        <a:fillRef idx="1">
          <a:scrgbClr r="0" g="0" b="0"/>
        </a:fillRef>
        <a:effectRef idx="0">
          <a:scrgbClr r="0" g="0" b="0"/>
        </a:effectRef>
        <a:fontRef idx="minor"/>
      </dsp:style>
    </dsp:sp>
    <dsp:sp modelId="{81F0D46D-ABFE-4942-903F-8A2CC96B385E}">
      <dsp:nvSpPr>
        <dsp:cNvPr id="0" name=""/>
        <dsp:cNvSpPr/>
      </dsp:nvSpPr>
      <dsp:spPr>
        <a:xfrm>
          <a:off x="976869" y="2021055"/>
          <a:ext cx="9474766" cy="577655"/>
        </a:xfrm>
        <a:prstGeom prst="rect">
          <a:avLst/>
        </a:prstGeom>
        <a:solidFill>
          <a:schemeClr val="lt1">
            <a:hueOff val="0"/>
            <a:satOff val="0"/>
            <a:lumOff val="0"/>
            <a:alphaOff val="0"/>
          </a:schemeClr>
        </a:solidFill>
        <a:ln w="12700" cap="flat" cmpd="sng" algn="ctr">
          <a:solidFill>
            <a:srgbClr val="133A57"/>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8514" tIns="58420" rIns="58420" bIns="58420" numCol="1" spcCol="1270" anchor="ctr" anchorCtr="0">
          <a:noAutofit/>
        </a:bodyPr>
        <a:lstStyle/>
        <a:p>
          <a:pPr marL="0" lvl="0" indent="0" algn="l" defTabSz="1022350">
            <a:lnSpc>
              <a:spcPct val="90000"/>
            </a:lnSpc>
            <a:spcBef>
              <a:spcPct val="0"/>
            </a:spcBef>
            <a:spcAft>
              <a:spcPct val="35000"/>
            </a:spcAft>
            <a:buNone/>
          </a:pPr>
          <a:r>
            <a:rPr lang="en-US" sz="2300" kern="1200"/>
            <a:t>Corequisite </a:t>
          </a:r>
          <a:r>
            <a:rPr lang="en-US" sz="2300" kern="1200" dirty="0"/>
            <a:t>CoP:  12/07/2023 (</a:t>
          </a:r>
          <a:r>
            <a:rPr lang="en-US" sz="2300" u="sng" kern="1200" dirty="0">
              <a:hlinkClick xmlns:r="http://schemas.openxmlformats.org/officeDocument/2006/relationships" r:id="rId3"/>
            </a:rPr>
            <a:t>register here)</a:t>
          </a:r>
          <a:endParaRPr lang="en-US" sz="2300" kern="1200" dirty="0"/>
        </a:p>
      </dsp:txBody>
      <dsp:txXfrm>
        <a:off x="976869" y="2021055"/>
        <a:ext cx="9474766" cy="577655"/>
      </dsp:txXfrm>
    </dsp:sp>
    <dsp:sp modelId="{96B15255-E946-4CCB-A154-5F3AC29AA21C}">
      <dsp:nvSpPr>
        <dsp:cNvPr id="0" name=""/>
        <dsp:cNvSpPr/>
      </dsp:nvSpPr>
      <dsp:spPr>
        <a:xfrm>
          <a:off x="615834" y="1948848"/>
          <a:ext cx="722069" cy="722069"/>
        </a:xfrm>
        <a:prstGeom prst="ellipse">
          <a:avLst/>
        </a:prstGeom>
        <a:solidFill>
          <a:srgbClr val="009EA0"/>
        </a:solidFill>
        <a:ln w="12700" cap="flat" cmpd="sng" algn="ctr">
          <a:solidFill>
            <a:srgbClr val="133A57"/>
          </a:solidFill>
          <a:prstDash val="solid"/>
          <a:miter lim="800000"/>
        </a:ln>
        <a:effectLst/>
      </dsp:spPr>
      <dsp:style>
        <a:lnRef idx="2">
          <a:scrgbClr r="0" g="0" b="0"/>
        </a:lnRef>
        <a:fillRef idx="1">
          <a:scrgbClr r="0" g="0" b="0"/>
        </a:fillRef>
        <a:effectRef idx="0">
          <a:scrgbClr r="0" g="0" b="0"/>
        </a:effectRef>
        <a:fontRef idx="minor"/>
      </dsp:style>
    </dsp:sp>
    <dsp:sp modelId="{6B4EED91-8224-495B-88E3-6FCDC37F3212}">
      <dsp:nvSpPr>
        <dsp:cNvPr id="0" name=""/>
        <dsp:cNvSpPr/>
      </dsp:nvSpPr>
      <dsp:spPr>
        <a:xfrm>
          <a:off x="849825" y="2887261"/>
          <a:ext cx="9601810" cy="577655"/>
        </a:xfrm>
        <a:prstGeom prst="rect">
          <a:avLst/>
        </a:prstGeom>
        <a:solidFill>
          <a:schemeClr val="lt1">
            <a:hueOff val="0"/>
            <a:satOff val="0"/>
            <a:lumOff val="0"/>
            <a:alphaOff val="0"/>
          </a:schemeClr>
        </a:solidFill>
        <a:ln w="12700" cap="flat" cmpd="sng" algn="ctr">
          <a:solidFill>
            <a:srgbClr val="133A57"/>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8514" tIns="58420" rIns="58420" bIns="58420" numCol="1" spcCol="1270" anchor="ctr" anchorCtr="0">
          <a:noAutofit/>
        </a:bodyPr>
        <a:lstStyle/>
        <a:p>
          <a:pPr marL="0" lvl="0" indent="0" algn="l" defTabSz="1022350">
            <a:lnSpc>
              <a:spcPct val="90000"/>
            </a:lnSpc>
            <a:spcBef>
              <a:spcPct val="0"/>
            </a:spcBef>
            <a:spcAft>
              <a:spcPct val="35000"/>
            </a:spcAft>
            <a:buNone/>
          </a:pPr>
          <a:r>
            <a:rPr lang="en-US" sz="2300" kern="1200" dirty="0"/>
            <a:t>Student Basic Needs CoP:  12/13/2023 (</a:t>
          </a:r>
          <a:r>
            <a:rPr lang="en-US" sz="2300" u="sng" kern="1200" dirty="0">
              <a:hlinkClick xmlns:r="http://schemas.openxmlformats.org/officeDocument/2006/relationships" r:id="rId4"/>
            </a:rPr>
            <a:t>register here)</a:t>
          </a:r>
          <a:endParaRPr lang="en-US" sz="2300" kern="1200" dirty="0"/>
        </a:p>
      </dsp:txBody>
      <dsp:txXfrm>
        <a:off x="849825" y="2887261"/>
        <a:ext cx="9601810" cy="577655"/>
      </dsp:txXfrm>
    </dsp:sp>
    <dsp:sp modelId="{D3B0BDD7-9928-40FF-82BA-91656789D15D}">
      <dsp:nvSpPr>
        <dsp:cNvPr id="0" name=""/>
        <dsp:cNvSpPr/>
      </dsp:nvSpPr>
      <dsp:spPr>
        <a:xfrm>
          <a:off x="488790" y="2815055"/>
          <a:ext cx="722069" cy="722069"/>
        </a:xfrm>
        <a:prstGeom prst="ellipse">
          <a:avLst/>
        </a:prstGeom>
        <a:solidFill>
          <a:srgbClr val="009EA0"/>
        </a:solidFill>
        <a:ln w="12700" cap="flat" cmpd="sng" algn="ctr">
          <a:solidFill>
            <a:srgbClr val="133A57"/>
          </a:solidFill>
          <a:prstDash val="solid"/>
          <a:miter lim="800000"/>
        </a:ln>
        <a:effectLst/>
      </dsp:spPr>
      <dsp:style>
        <a:lnRef idx="2">
          <a:scrgbClr r="0" g="0" b="0"/>
        </a:lnRef>
        <a:fillRef idx="1">
          <a:scrgbClr r="0" g="0" b="0"/>
        </a:fillRef>
        <a:effectRef idx="0">
          <a:scrgbClr r="0" g="0" b="0"/>
        </a:effectRef>
        <a:fontRef idx="minor"/>
      </dsp:style>
    </dsp:sp>
    <dsp:sp modelId="{9D5A5479-F063-4A62-BFF8-82BEC94A73CC}">
      <dsp:nvSpPr>
        <dsp:cNvPr id="0" name=""/>
        <dsp:cNvSpPr/>
      </dsp:nvSpPr>
      <dsp:spPr>
        <a:xfrm>
          <a:off x="435894" y="3753468"/>
          <a:ext cx="10015741" cy="577655"/>
        </a:xfrm>
        <a:prstGeom prst="rect">
          <a:avLst/>
        </a:prstGeom>
        <a:solidFill>
          <a:schemeClr val="lt1">
            <a:hueOff val="0"/>
            <a:satOff val="0"/>
            <a:lumOff val="0"/>
            <a:alphaOff val="0"/>
          </a:schemeClr>
        </a:solidFill>
        <a:ln w="12700" cap="flat" cmpd="sng" algn="ctr">
          <a:solidFill>
            <a:srgbClr val="133A57"/>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8514" tIns="58420" rIns="58420" bIns="58420" numCol="1" spcCol="1270" anchor="ctr" anchorCtr="0">
          <a:noAutofit/>
        </a:bodyPr>
        <a:lstStyle/>
        <a:p>
          <a:pPr marL="0" lvl="0" indent="0" algn="l" defTabSz="1022350">
            <a:lnSpc>
              <a:spcPct val="90000"/>
            </a:lnSpc>
            <a:spcBef>
              <a:spcPct val="0"/>
            </a:spcBef>
            <a:spcAft>
              <a:spcPct val="35000"/>
            </a:spcAft>
            <a:buNone/>
          </a:pPr>
          <a:r>
            <a:rPr lang="en-US" sz="2300" kern="1200" dirty="0"/>
            <a:t>Gateway Course Success Convening:  1/31/2024 @ CPE</a:t>
          </a:r>
        </a:p>
      </dsp:txBody>
      <dsp:txXfrm>
        <a:off x="435894" y="3753468"/>
        <a:ext cx="10015741" cy="577655"/>
      </dsp:txXfrm>
    </dsp:sp>
    <dsp:sp modelId="{7AD8F624-1900-410A-8C1A-926FD8CC5BEF}">
      <dsp:nvSpPr>
        <dsp:cNvPr id="0" name=""/>
        <dsp:cNvSpPr/>
      </dsp:nvSpPr>
      <dsp:spPr>
        <a:xfrm>
          <a:off x="74859" y="3681261"/>
          <a:ext cx="722069" cy="722069"/>
        </a:xfrm>
        <a:prstGeom prst="ellipse">
          <a:avLst/>
        </a:prstGeom>
        <a:solidFill>
          <a:srgbClr val="009EA0"/>
        </a:solidFill>
        <a:ln w="12700" cap="flat" cmpd="sng" algn="ctr">
          <a:solidFill>
            <a:srgbClr val="133A57"/>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51B16B-D082-482D-AF0C-1E8E823E3AF7}" type="datetimeFigureOut">
              <a:rPr lang="en-US" smtClean="0"/>
              <a:t>12/1/2023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2D3F22-A8AB-45FA-A03B-89AE8AA13121}" type="slidenum">
              <a:rPr lang="en-US" smtClean="0"/>
              <a:t>‹#›</a:t>
            </a:fld>
            <a:endParaRPr lang="en-US"/>
          </a:p>
        </p:txBody>
      </p:sp>
    </p:spTree>
    <p:extLst>
      <p:ext uri="{BB962C8B-B14F-4D97-AF65-F5344CB8AC3E}">
        <p14:creationId xmlns:p14="http://schemas.microsoft.com/office/powerpoint/2010/main" val="40653980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BE34A-47CA-E1E1-FD9B-323027D7018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A40A2AC-B912-3ED5-13F2-3EA42F2BAC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5380349-5378-065F-6038-9A5FF55ED1F7}"/>
              </a:ext>
            </a:extLst>
          </p:cNvPr>
          <p:cNvSpPr>
            <a:spLocks noGrp="1"/>
          </p:cNvSpPr>
          <p:nvPr>
            <p:ph type="dt" sz="half" idx="10"/>
          </p:nvPr>
        </p:nvSpPr>
        <p:spPr/>
        <p:txBody>
          <a:bodyPr/>
          <a:lstStyle/>
          <a:p>
            <a:fld id="{A574F013-183B-4397-BF2D-174B893981FA}" type="datetimeFigureOut">
              <a:rPr lang="en-US" smtClean="0"/>
              <a:t>12/1/2023</a:t>
            </a:fld>
            <a:endParaRPr lang="en-US"/>
          </a:p>
        </p:txBody>
      </p:sp>
      <p:sp>
        <p:nvSpPr>
          <p:cNvPr id="5" name="Footer Placeholder 4">
            <a:extLst>
              <a:ext uri="{FF2B5EF4-FFF2-40B4-BE49-F238E27FC236}">
                <a16:creationId xmlns:a16="http://schemas.microsoft.com/office/drawing/2014/main" id="{F71AE3A9-0DFC-B95B-1C12-52BBDCBCDA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79F834-050C-3617-7DF0-08E12C411EE6}"/>
              </a:ext>
            </a:extLst>
          </p:cNvPr>
          <p:cNvSpPr>
            <a:spLocks noGrp="1"/>
          </p:cNvSpPr>
          <p:nvPr>
            <p:ph type="sldNum" sz="quarter" idx="12"/>
          </p:nvPr>
        </p:nvSpPr>
        <p:spPr/>
        <p:txBody>
          <a:bodyPr/>
          <a:lstStyle/>
          <a:p>
            <a:fld id="{465D9B78-5317-419D-A4F9-A9AEBF6F7956}" type="slidenum">
              <a:rPr lang="en-US" smtClean="0"/>
              <a:t>‹#›</a:t>
            </a:fld>
            <a:endParaRPr lang="en-US"/>
          </a:p>
        </p:txBody>
      </p:sp>
    </p:spTree>
    <p:extLst>
      <p:ext uri="{BB962C8B-B14F-4D97-AF65-F5344CB8AC3E}">
        <p14:creationId xmlns:p14="http://schemas.microsoft.com/office/powerpoint/2010/main" val="3849517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4E912-7523-72D3-893D-BA56B47659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9F0DEF2-AB2D-3C2C-DE09-ADE449678A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456D56-3F22-F3FA-1F7F-C4A80A965129}"/>
              </a:ext>
            </a:extLst>
          </p:cNvPr>
          <p:cNvSpPr>
            <a:spLocks noGrp="1"/>
          </p:cNvSpPr>
          <p:nvPr>
            <p:ph type="dt" sz="half" idx="10"/>
          </p:nvPr>
        </p:nvSpPr>
        <p:spPr/>
        <p:txBody>
          <a:bodyPr/>
          <a:lstStyle/>
          <a:p>
            <a:fld id="{A574F013-183B-4397-BF2D-174B893981FA}" type="datetimeFigureOut">
              <a:rPr lang="en-US" smtClean="0"/>
              <a:t>12/1/2023</a:t>
            </a:fld>
            <a:endParaRPr lang="en-US"/>
          </a:p>
        </p:txBody>
      </p:sp>
      <p:sp>
        <p:nvSpPr>
          <p:cNvPr id="5" name="Footer Placeholder 4">
            <a:extLst>
              <a:ext uri="{FF2B5EF4-FFF2-40B4-BE49-F238E27FC236}">
                <a16:creationId xmlns:a16="http://schemas.microsoft.com/office/drawing/2014/main" id="{ADEF0449-E0EB-769C-6964-13AB8BDEBE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3D20EB-7A3A-F32F-BA36-CE33CAA38C56}"/>
              </a:ext>
            </a:extLst>
          </p:cNvPr>
          <p:cNvSpPr>
            <a:spLocks noGrp="1"/>
          </p:cNvSpPr>
          <p:nvPr>
            <p:ph type="sldNum" sz="quarter" idx="12"/>
          </p:nvPr>
        </p:nvSpPr>
        <p:spPr/>
        <p:txBody>
          <a:bodyPr/>
          <a:lstStyle/>
          <a:p>
            <a:fld id="{465D9B78-5317-419D-A4F9-A9AEBF6F7956}" type="slidenum">
              <a:rPr lang="en-US" smtClean="0"/>
              <a:t>‹#›</a:t>
            </a:fld>
            <a:endParaRPr lang="en-US"/>
          </a:p>
        </p:txBody>
      </p:sp>
    </p:spTree>
    <p:extLst>
      <p:ext uri="{BB962C8B-B14F-4D97-AF65-F5344CB8AC3E}">
        <p14:creationId xmlns:p14="http://schemas.microsoft.com/office/powerpoint/2010/main" val="2378930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5AE2E83-7D36-3ED1-D6E6-328C8E650E0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54C7E33-6DF1-018C-FB70-EA839FE7645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6C24C3-FA69-272E-4A7C-C0FF33ACB1EC}"/>
              </a:ext>
            </a:extLst>
          </p:cNvPr>
          <p:cNvSpPr>
            <a:spLocks noGrp="1"/>
          </p:cNvSpPr>
          <p:nvPr>
            <p:ph type="dt" sz="half" idx="10"/>
          </p:nvPr>
        </p:nvSpPr>
        <p:spPr/>
        <p:txBody>
          <a:bodyPr/>
          <a:lstStyle/>
          <a:p>
            <a:fld id="{A574F013-183B-4397-BF2D-174B893981FA}" type="datetimeFigureOut">
              <a:rPr lang="en-US" smtClean="0"/>
              <a:t>12/1/2023</a:t>
            </a:fld>
            <a:endParaRPr lang="en-US"/>
          </a:p>
        </p:txBody>
      </p:sp>
      <p:sp>
        <p:nvSpPr>
          <p:cNvPr id="5" name="Footer Placeholder 4">
            <a:extLst>
              <a:ext uri="{FF2B5EF4-FFF2-40B4-BE49-F238E27FC236}">
                <a16:creationId xmlns:a16="http://schemas.microsoft.com/office/drawing/2014/main" id="{7360F3DB-EDEF-DE5E-8CCD-DBF3098D74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3000A2-F4FF-0828-6EAE-E9854AC9CE07}"/>
              </a:ext>
            </a:extLst>
          </p:cNvPr>
          <p:cNvSpPr>
            <a:spLocks noGrp="1"/>
          </p:cNvSpPr>
          <p:nvPr>
            <p:ph type="sldNum" sz="quarter" idx="12"/>
          </p:nvPr>
        </p:nvSpPr>
        <p:spPr/>
        <p:txBody>
          <a:bodyPr/>
          <a:lstStyle/>
          <a:p>
            <a:fld id="{465D9B78-5317-419D-A4F9-A9AEBF6F7956}" type="slidenum">
              <a:rPr lang="en-US" smtClean="0"/>
              <a:t>‹#›</a:t>
            </a:fld>
            <a:endParaRPr lang="en-US"/>
          </a:p>
        </p:txBody>
      </p:sp>
    </p:spTree>
    <p:extLst>
      <p:ext uri="{BB962C8B-B14F-4D97-AF65-F5344CB8AC3E}">
        <p14:creationId xmlns:p14="http://schemas.microsoft.com/office/powerpoint/2010/main" val="17462186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415600" y="1536633"/>
            <a:ext cx="11360800" cy="4555200"/>
          </a:xfrm>
          <a:prstGeom prst="rect">
            <a:avLst/>
          </a:prstGeom>
        </p:spPr>
        <p:txBody>
          <a:bodyPr spcFirstLastPara="1" wrap="square" lIns="91425" tIns="91425" rIns="91425" bIns="91425" anchor="t" anchorCtr="0">
            <a:normAutofit/>
          </a:bodyPr>
          <a:lstStyle>
            <a:lvl1pPr marL="609585" lvl="0" indent="-457189">
              <a:spcBef>
                <a:spcPts val="0"/>
              </a:spcBef>
              <a:spcAft>
                <a:spcPts val="0"/>
              </a:spcAft>
              <a:buSzPts val="1800"/>
              <a:buChar char="●"/>
              <a:defRPr/>
            </a:lvl1pPr>
            <a:lvl2pPr marL="1219170" lvl="1" indent="-423323">
              <a:spcBef>
                <a:spcPts val="0"/>
              </a:spcBef>
              <a:spcAft>
                <a:spcPts val="0"/>
              </a:spcAft>
              <a:buSzPts val="1400"/>
              <a:buChar char="○"/>
              <a:defRPr/>
            </a:lvl2pPr>
            <a:lvl3pPr marL="1828754" lvl="2" indent="-423323">
              <a:spcBef>
                <a:spcPts val="0"/>
              </a:spcBef>
              <a:spcAft>
                <a:spcPts val="0"/>
              </a:spcAft>
              <a:buSzPts val="1400"/>
              <a:buChar char="■"/>
              <a:defRPr/>
            </a:lvl3pPr>
            <a:lvl4pPr marL="2438339" lvl="3" indent="-423323">
              <a:spcBef>
                <a:spcPts val="0"/>
              </a:spcBef>
              <a:spcAft>
                <a:spcPts val="0"/>
              </a:spcAft>
              <a:buSzPts val="1400"/>
              <a:buChar char="●"/>
              <a:defRPr/>
            </a:lvl4pPr>
            <a:lvl5pPr marL="3047924" lvl="4" indent="-423323">
              <a:spcBef>
                <a:spcPts val="0"/>
              </a:spcBef>
              <a:spcAft>
                <a:spcPts val="0"/>
              </a:spcAft>
              <a:buSzPts val="1400"/>
              <a:buChar char="○"/>
              <a:defRPr/>
            </a:lvl5pPr>
            <a:lvl6pPr marL="3657509" lvl="5" indent="-423323">
              <a:spcBef>
                <a:spcPts val="0"/>
              </a:spcBef>
              <a:spcAft>
                <a:spcPts val="0"/>
              </a:spcAft>
              <a:buSzPts val="1400"/>
              <a:buChar char="■"/>
              <a:defRPr/>
            </a:lvl6pPr>
            <a:lvl7pPr marL="4267093" lvl="6" indent="-423323">
              <a:spcBef>
                <a:spcPts val="0"/>
              </a:spcBef>
              <a:spcAft>
                <a:spcPts val="0"/>
              </a:spcAft>
              <a:buSzPts val="1400"/>
              <a:buChar char="●"/>
              <a:defRPr/>
            </a:lvl7pPr>
            <a:lvl8pPr marL="4876678" lvl="7" indent="-423323">
              <a:spcBef>
                <a:spcPts val="0"/>
              </a:spcBef>
              <a:spcAft>
                <a:spcPts val="0"/>
              </a:spcAft>
              <a:buSzPts val="1400"/>
              <a:buChar char="○"/>
              <a:defRPr/>
            </a:lvl8pPr>
            <a:lvl9pPr marL="5486263" lvl="8" indent="-423323">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3540232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9E415-082E-A04E-BB66-8C8B3421539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E8C528F-02C7-F30A-9B56-E88451CF70E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7CBA13-815F-977F-6111-453C9BF57016}"/>
              </a:ext>
            </a:extLst>
          </p:cNvPr>
          <p:cNvSpPr>
            <a:spLocks noGrp="1"/>
          </p:cNvSpPr>
          <p:nvPr>
            <p:ph type="dt" sz="half" idx="10"/>
          </p:nvPr>
        </p:nvSpPr>
        <p:spPr/>
        <p:txBody>
          <a:bodyPr/>
          <a:lstStyle/>
          <a:p>
            <a:fld id="{A574F013-183B-4397-BF2D-174B893981FA}" type="datetimeFigureOut">
              <a:rPr lang="en-US" smtClean="0"/>
              <a:t>12/1/2023</a:t>
            </a:fld>
            <a:endParaRPr lang="en-US"/>
          </a:p>
        </p:txBody>
      </p:sp>
      <p:sp>
        <p:nvSpPr>
          <p:cNvPr id="5" name="Footer Placeholder 4">
            <a:extLst>
              <a:ext uri="{FF2B5EF4-FFF2-40B4-BE49-F238E27FC236}">
                <a16:creationId xmlns:a16="http://schemas.microsoft.com/office/drawing/2014/main" id="{3F33984D-9481-9427-5398-03119DE966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C7E920-EB9F-D0ED-279D-3CAC65212E9B}"/>
              </a:ext>
            </a:extLst>
          </p:cNvPr>
          <p:cNvSpPr>
            <a:spLocks noGrp="1"/>
          </p:cNvSpPr>
          <p:nvPr>
            <p:ph type="sldNum" sz="quarter" idx="12"/>
          </p:nvPr>
        </p:nvSpPr>
        <p:spPr/>
        <p:txBody>
          <a:bodyPr/>
          <a:lstStyle/>
          <a:p>
            <a:fld id="{465D9B78-5317-419D-A4F9-A9AEBF6F7956}" type="slidenum">
              <a:rPr lang="en-US" smtClean="0"/>
              <a:t>‹#›</a:t>
            </a:fld>
            <a:endParaRPr lang="en-US"/>
          </a:p>
        </p:txBody>
      </p:sp>
    </p:spTree>
    <p:extLst>
      <p:ext uri="{BB962C8B-B14F-4D97-AF65-F5344CB8AC3E}">
        <p14:creationId xmlns:p14="http://schemas.microsoft.com/office/powerpoint/2010/main" val="2185380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98D57-9F68-8608-2F0B-42196474DC3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0D99CD5-E687-BC58-CBE0-40E2DDAC235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006B647-D4EE-ADB7-1995-1B90AC6CC22A}"/>
              </a:ext>
            </a:extLst>
          </p:cNvPr>
          <p:cNvSpPr>
            <a:spLocks noGrp="1"/>
          </p:cNvSpPr>
          <p:nvPr>
            <p:ph type="dt" sz="half" idx="10"/>
          </p:nvPr>
        </p:nvSpPr>
        <p:spPr/>
        <p:txBody>
          <a:bodyPr/>
          <a:lstStyle/>
          <a:p>
            <a:fld id="{A574F013-183B-4397-BF2D-174B893981FA}" type="datetimeFigureOut">
              <a:rPr lang="en-US" smtClean="0"/>
              <a:t>12/1/2023</a:t>
            </a:fld>
            <a:endParaRPr lang="en-US"/>
          </a:p>
        </p:txBody>
      </p:sp>
      <p:sp>
        <p:nvSpPr>
          <p:cNvPr id="5" name="Footer Placeholder 4">
            <a:extLst>
              <a:ext uri="{FF2B5EF4-FFF2-40B4-BE49-F238E27FC236}">
                <a16:creationId xmlns:a16="http://schemas.microsoft.com/office/drawing/2014/main" id="{C1F0357E-490F-937B-DABA-386001919D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1EEB2A-0AF3-E230-25F9-CB79D0DAFA57}"/>
              </a:ext>
            </a:extLst>
          </p:cNvPr>
          <p:cNvSpPr>
            <a:spLocks noGrp="1"/>
          </p:cNvSpPr>
          <p:nvPr>
            <p:ph type="sldNum" sz="quarter" idx="12"/>
          </p:nvPr>
        </p:nvSpPr>
        <p:spPr/>
        <p:txBody>
          <a:bodyPr/>
          <a:lstStyle/>
          <a:p>
            <a:fld id="{465D9B78-5317-419D-A4F9-A9AEBF6F7956}" type="slidenum">
              <a:rPr lang="en-US" smtClean="0"/>
              <a:t>‹#›</a:t>
            </a:fld>
            <a:endParaRPr lang="en-US"/>
          </a:p>
        </p:txBody>
      </p:sp>
    </p:spTree>
    <p:extLst>
      <p:ext uri="{BB962C8B-B14F-4D97-AF65-F5344CB8AC3E}">
        <p14:creationId xmlns:p14="http://schemas.microsoft.com/office/powerpoint/2010/main" val="1412778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B0CC4-4963-0B83-8DD9-C7E716551C9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EF93ECE-5F77-33B1-D36E-D807D393372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FB4C1A8-F4A7-3296-BD8C-036BD98C091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25D92B6-FDDB-D2BB-2E61-C6479BC25560}"/>
              </a:ext>
            </a:extLst>
          </p:cNvPr>
          <p:cNvSpPr>
            <a:spLocks noGrp="1"/>
          </p:cNvSpPr>
          <p:nvPr>
            <p:ph type="dt" sz="half" idx="10"/>
          </p:nvPr>
        </p:nvSpPr>
        <p:spPr/>
        <p:txBody>
          <a:bodyPr/>
          <a:lstStyle/>
          <a:p>
            <a:fld id="{A574F013-183B-4397-BF2D-174B893981FA}" type="datetimeFigureOut">
              <a:rPr lang="en-US" smtClean="0"/>
              <a:t>12/1/2023</a:t>
            </a:fld>
            <a:endParaRPr lang="en-US"/>
          </a:p>
        </p:txBody>
      </p:sp>
      <p:sp>
        <p:nvSpPr>
          <p:cNvPr id="6" name="Footer Placeholder 5">
            <a:extLst>
              <a:ext uri="{FF2B5EF4-FFF2-40B4-BE49-F238E27FC236}">
                <a16:creationId xmlns:a16="http://schemas.microsoft.com/office/drawing/2014/main" id="{E8B287D9-6310-D088-20D5-0BE2D4F985F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4D347C-21E3-DA80-EFC6-34C562D2CEF4}"/>
              </a:ext>
            </a:extLst>
          </p:cNvPr>
          <p:cNvSpPr>
            <a:spLocks noGrp="1"/>
          </p:cNvSpPr>
          <p:nvPr>
            <p:ph type="sldNum" sz="quarter" idx="12"/>
          </p:nvPr>
        </p:nvSpPr>
        <p:spPr/>
        <p:txBody>
          <a:bodyPr/>
          <a:lstStyle/>
          <a:p>
            <a:fld id="{465D9B78-5317-419D-A4F9-A9AEBF6F7956}" type="slidenum">
              <a:rPr lang="en-US" smtClean="0"/>
              <a:t>‹#›</a:t>
            </a:fld>
            <a:endParaRPr lang="en-US"/>
          </a:p>
        </p:txBody>
      </p:sp>
    </p:spTree>
    <p:extLst>
      <p:ext uri="{BB962C8B-B14F-4D97-AF65-F5344CB8AC3E}">
        <p14:creationId xmlns:p14="http://schemas.microsoft.com/office/powerpoint/2010/main" val="3720022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003CFD-F812-BB4A-A5A3-1C818491E4C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29603AC-4E21-8839-7337-2E93C1F232D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864CD81-7A70-874D-FA16-6901F6B858E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B1398C9-01BA-BE15-D1BE-1673ED122B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C24A105-D17D-60FD-4525-D3247ABF18D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5D6D1ED-4594-830D-27C4-C3328D8EB62C}"/>
              </a:ext>
            </a:extLst>
          </p:cNvPr>
          <p:cNvSpPr>
            <a:spLocks noGrp="1"/>
          </p:cNvSpPr>
          <p:nvPr>
            <p:ph type="dt" sz="half" idx="10"/>
          </p:nvPr>
        </p:nvSpPr>
        <p:spPr/>
        <p:txBody>
          <a:bodyPr/>
          <a:lstStyle/>
          <a:p>
            <a:fld id="{A574F013-183B-4397-BF2D-174B893981FA}" type="datetimeFigureOut">
              <a:rPr lang="en-US" smtClean="0"/>
              <a:t>12/1/2023</a:t>
            </a:fld>
            <a:endParaRPr lang="en-US"/>
          </a:p>
        </p:txBody>
      </p:sp>
      <p:sp>
        <p:nvSpPr>
          <p:cNvPr id="8" name="Footer Placeholder 7">
            <a:extLst>
              <a:ext uri="{FF2B5EF4-FFF2-40B4-BE49-F238E27FC236}">
                <a16:creationId xmlns:a16="http://schemas.microsoft.com/office/drawing/2014/main" id="{453685BF-D8D3-EEBE-E182-0B205DDAA2E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903A287-22EF-D78C-D0B4-1E3AD22FDF59}"/>
              </a:ext>
            </a:extLst>
          </p:cNvPr>
          <p:cNvSpPr>
            <a:spLocks noGrp="1"/>
          </p:cNvSpPr>
          <p:nvPr>
            <p:ph type="sldNum" sz="quarter" idx="12"/>
          </p:nvPr>
        </p:nvSpPr>
        <p:spPr/>
        <p:txBody>
          <a:bodyPr/>
          <a:lstStyle/>
          <a:p>
            <a:fld id="{465D9B78-5317-419D-A4F9-A9AEBF6F7956}" type="slidenum">
              <a:rPr lang="en-US" smtClean="0"/>
              <a:t>‹#›</a:t>
            </a:fld>
            <a:endParaRPr lang="en-US"/>
          </a:p>
        </p:txBody>
      </p:sp>
    </p:spTree>
    <p:extLst>
      <p:ext uri="{BB962C8B-B14F-4D97-AF65-F5344CB8AC3E}">
        <p14:creationId xmlns:p14="http://schemas.microsoft.com/office/powerpoint/2010/main" val="3347635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EAFDD-25C3-5C93-0883-06CDC7D07B3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5415855-FBB2-537B-7C39-EDA434983B78}"/>
              </a:ext>
            </a:extLst>
          </p:cNvPr>
          <p:cNvSpPr>
            <a:spLocks noGrp="1"/>
          </p:cNvSpPr>
          <p:nvPr>
            <p:ph type="dt" sz="half" idx="10"/>
          </p:nvPr>
        </p:nvSpPr>
        <p:spPr/>
        <p:txBody>
          <a:bodyPr/>
          <a:lstStyle/>
          <a:p>
            <a:fld id="{A574F013-183B-4397-BF2D-174B893981FA}" type="datetimeFigureOut">
              <a:rPr lang="en-US" smtClean="0"/>
              <a:t>12/1/2023</a:t>
            </a:fld>
            <a:endParaRPr lang="en-US"/>
          </a:p>
        </p:txBody>
      </p:sp>
      <p:sp>
        <p:nvSpPr>
          <p:cNvPr id="4" name="Footer Placeholder 3">
            <a:extLst>
              <a:ext uri="{FF2B5EF4-FFF2-40B4-BE49-F238E27FC236}">
                <a16:creationId xmlns:a16="http://schemas.microsoft.com/office/drawing/2014/main" id="{096FA505-12F7-EB72-418D-670CCE1BEE4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9F0B762-5B60-9F28-0BEB-AD11BBBDA6AE}"/>
              </a:ext>
            </a:extLst>
          </p:cNvPr>
          <p:cNvSpPr>
            <a:spLocks noGrp="1"/>
          </p:cNvSpPr>
          <p:nvPr>
            <p:ph type="sldNum" sz="quarter" idx="12"/>
          </p:nvPr>
        </p:nvSpPr>
        <p:spPr/>
        <p:txBody>
          <a:bodyPr/>
          <a:lstStyle/>
          <a:p>
            <a:fld id="{465D9B78-5317-419D-A4F9-A9AEBF6F7956}" type="slidenum">
              <a:rPr lang="en-US" smtClean="0"/>
              <a:t>‹#›</a:t>
            </a:fld>
            <a:endParaRPr lang="en-US"/>
          </a:p>
        </p:txBody>
      </p:sp>
    </p:spTree>
    <p:extLst>
      <p:ext uri="{BB962C8B-B14F-4D97-AF65-F5344CB8AC3E}">
        <p14:creationId xmlns:p14="http://schemas.microsoft.com/office/powerpoint/2010/main" val="3288999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49F2A14-BE97-5771-C18F-7BA5FC615B0E}"/>
              </a:ext>
            </a:extLst>
          </p:cNvPr>
          <p:cNvSpPr>
            <a:spLocks noGrp="1"/>
          </p:cNvSpPr>
          <p:nvPr>
            <p:ph type="dt" sz="half" idx="10"/>
          </p:nvPr>
        </p:nvSpPr>
        <p:spPr/>
        <p:txBody>
          <a:bodyPr/>
          <a:lstStyle/>
          <a:p>
            <a:fld id="{A574F013-183B-4397-BF2D-174B893981FA}" type="datetimeFigureOut">
              <a:rPr lang="en-US" smtClean="0"/>
              <a:t>12/1/2023</a:t>
            </a:fld>
            <a:endParaRPr lang="en-US"/>
          </a:p>
        </p:txBody>
      </p:sp>
      <p:sp>
        <p:nvSpPr>
          <p:cNvPr id="3" name="Footer Placeholder 2">
            <a:extLst>
              <a:ext uri="{FF2B5EF4-FFF2-40B4-BE49-F238E27FC236}">
                <a16:creationId xmlns:a16="http://schemas.microsoft.com/office/drawing/2014/main" id="{7BA1405A-B745-9535-7614-487F8360255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FFFF6A7-B944-9159-6710-79BABB52ED3C}"/>
              </a:ext>
            </a:extLst>
          </p:cNvPr>
          <p:cNvSpPr>
            <a:spLocks noGrp="1"/>
          </p:cNvSpPr>
          <p:nvPr>
            <p:ph type="sldNum" sz="quarter" idx="12"/>
          </p:nvPr>
        </p:nvSpPr>
        <p:spPr/>
        <p:txBody>
          <a:bodyPr/>
          <a:lstStyle/>
          <a:p>
            <a:fld id="{465D9B78-5317-419D-A4F9-A9AEBF6F7956}" type="slidenum">
              <a:rPr lang="en-US" smtClean="0"/>
              <a:t>‹#›</a:t>
            </a:fld>
            <a:endParaRPr lang="en-US"/>
          </a:p>
        </p:txBody>
      </p:sp>
    </p:spTree>
    <p:extLst>
      <p:ext uri="{BB962C8B-B14F-4D97-AF65-F5344CB8AC3E}">
        <p14:creationId xmlns:p14="http://schemas.microsoft.com/office/powerpoint/2010/main" val="42443150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D0507-430D-E74E-2CFF-211D1F5B45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82A5890-1829-5C09-3BB0-E272807F5E3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BCEC8A0-28B0-35B6-40DF-3D1F75D53B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C40C8B1-2C91-F5C2-EAF0-110433C3C2C2}"/>
              </a:ext>
            </a:extLst>
          </p:cNvPr>
          <p:cNvSpPr>
            <a:spLocks noGrp="1"/>
          </p:cNvSpPr>
          <p:nvPr>
            <p:ph type="dt" sz="half" idx="10"/>
          </p:nvPr>
        </p:nvSpPr>
        <p:spPr/>
        <p:txBody>
          <a:bodyPr/>
          <a:lstStyle/>
          <a:p>
            <a:fld id="{A574F013-183B-4397-BF2D-174B893981FA}" type="datetimeFigureOut">
              <a:rPr lang="en-US" smtClean="0"/>
              <a:t>12/1/2023</a:t>
            </a:fld>
            <a:endParaRPr lang="en-US"/>
          </a:p>
        </p:txBody>
      </p:sp>
      <p:sp>
        <p:nvSpPr>
          <p:cNvPr id="6" name="Footer Placeholder 5">
            <a:extLst>
              <a:ext uri="{FF2B5EF4-FFF2-40B4-BE49-F238E27FC236}">
                <a16:creationId xmlns:a16="http://schemas.microsoft.com/office/drawing/2014/main" id="{997451E4-1808-D23B-D18D-D2BCCD4A78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F2908CC-D3AD-657B-6B3C-136CC5DD853B}"/>
              </a:ext>
            </a:extLst>
          </p:cNvPr>
          <p:cNvSpPr>
            <a:spLocks noGrp="1"/>
          </p:cNvSpPr>
          <p:nvPr>
            <p:ph type="sldNum" sz="quarter" idx="12"/>
          </p:nvPr>
        </p:nvSpPr>
        <p:spPr/>
        <p:txBody>
          <a:bodyPr/>
          <a:lstStyle/>
          <a:p>
            <a:fld id="{465D9B78-5317-419D-A4F9-A9AEBF6F7956}" type="slidenum">
              <a:rPr lang="en-US" smtClean="0"/>
              <a:t>‹#›</a:t>
            </a:fld>
            <a:endParaRPr lang="en-US"/>
          </a:p>
        </p:txBody>
      </p:sp>
    </p:spTree>
    <p:extLst>
      <p:ext uri="{BB962C8B-B14F-4D97-AF65-F5344CB8AC3E}">
        <p14:creationId xmlns:p14="http://schemas.microsoft.com/office/powerpoint/2010/main" val="3521198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6778E-70CF-C780-9426-8B0D3B3C0B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74F5DD6-3E51-BC42-6C1F-BF35219786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E1DA8F0-567B-10A0-B93E-E000AF3A2C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4EB506A-B539-8F81-2752-87DBB9DD8654}"/>
              </a:ext>
            </a:extLst>
          </p:cNvPr>
          <p:cNvSpPr>
            <a:spLocks noGrp="1"/>
          </p:cNvSpPr>
          <p:nvPr>
            <p:ph type="dt" sz="half" idx="10"/>
          </p:nvPr>
        </p:nvSpPr>
        <p:spPr/>
        <p:txBody>
          <a:bodyPr/>
          <a:lstStyle/>
          <a:p>
            <a:fld id="{A574F013-183B-4397-BF2D-174B893981FA}" type="datetimeFigureOut">
              <a:rPr lang="en-US" smtClean="0"/>
              <a:t>12/1/2023</a:t>
            </a:fld>
            <a:endParaRPr lang="en-US"/>
          </a:p>
        </p:txBody>
      </p:sp>
      <p:sp>
        <p:nvSpPr>
          <p:cNvPr id="6" name="Footer Placeholder 5">
            <a:extLst>
              <a:ext uri="{FF2B5EF4-FFF2-40B4-BE49-F238E27FC236}">
                <a16:creationId xmlns:a16="http://schemas.microsoft.com/office/drawing/2014/main" id="{4C8218E9-E6E8-173B-935F-61372CE0A0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7ABAF75-09BD-D98C-B34D-48047DCF7237}"/>
              </a:ext>
            </a:extLst>
          </p:cNvPr>
          <p:cNvSpPr>
            <a:spLocks noGrp="1"/>
          </p:cNvSpPr>
          <p:nvPr>
            <p:ph type="sldNum" sz="quarter" idx="12"/>
          </p:nvPr>
        </p:nvSpPr>
        <p:spPr/>
        <p:txBody>
          <a:bodyPr/>
          <a:lstStyle/>
          <a:p>
            <a:fld id="{465D9B78-5317-419D-A4F9-A9AEBF6F7956}" type="slidenum">
              <a:rPr lang="en-US" smtClean="0"/>
              <a:t>‹#›</a:t>
            </a:fld>
            <a:endParaRPr lang="en-US"/>
          </a:p>
        </p:txBody>
      </p:sp>
    </p:spTree>
    <p:extLst>
      <p:ext uri="{BB962C8B-B14F-4D97-AF65-F5344CB8AC3E}">
        <p14:creationId xmlns:p14="http://schemas.microsoft.com/office/powerpoint/2010/main" val="645825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B2731C7-C2A1-2BEC-D231-BF7BF791A3E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794BA2C-C2B8-4BF2-68C0-DAFB951AA02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ECD1BA-EEA0-2584-7AF0-927406FEBC8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74F013-183B-4397-BF2D-174B893981FA}" type="datetimeFigureOut">
              <a:rPr lang="en-US" smtClean="0"/>
              <a:t>12/1/2023</a:t>
            </a:fld>
            <a:endParaRPr lang="en-US"/>
          </a:p>
        </p:txBody>
      </p:sp>
      <p:sp>
        <p:nvSpPr>
          <p:cNvPr id="5" name="Footer Placeholder 4">
            <a:extLst>
              <a:ext uri="{FF2B5EF4-FFF2-40B4-BE49-F238E27FC236}">
                <a16:creationId xmlns:a16="http://schemas.microsoft.com/office/drawing/2014/main" id="{A27C5F8B-6D4F-7345-02ED-4A7C8701A50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690DE4B-FB29-5C5A-695B-820AD228870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5D9B78-5317-419D-A4F9-A9AEBF6F7956}" type="slidenum">
              <a:rPr lang="en-US" smtClean="0"/>
              <a:t>‹#›</a:t>
            </a:fld>
            <a:endParaRPr lang="en-US"/>
          </a:p>
        </p:txBody>
      </p:sp>
    </p:spTree>
    <p:extLst>
      <p:ext uri="{BB962C8B-B14F-4D97-AF65-F5344CB8AC3E}">
        <p14:creationId xmlns:p14="http://schemas.microsoft.com/office/powerpoint/2010/main" val="3630881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84"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Layout" Target="../diagrams/layout3.xml"/><Relationship Id="rId7" Type="http://schemas.openxmlformats.org/officeDocument/2006/relationships/image" Target="../media/image4.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cpe.ky.gov/studentsuccess/"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3.png"/><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5F7FF"/>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0A604E4-7307-451C-93BE-F1F7E1BF3B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200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F7F3A0AA-35E5-4085-942B-7378390306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82344"/>
            <a:ext cx="12191998" cy="1590742"/>
          </a:xfrm>
          <a:prstGeom prst="rect">
            <a:avLst/>
          </a:prstGeom>
          <a:gradFill>
            <a:gsLst>
              <a:gs pos="3400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02F5C38-C747-4173-ABBF-656E39E821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5282344"/>
            <a:ext cx="8115300" cy="1590742"/>
          </a:xfrm>
          <a:prstGeom prst="rect">
            <a:avLst/>
          </a:prstGeom>
          <a:gradFill>
            <a:gsLst>
              <a:gs pos="28000">
                <a:schemeClr val="accent1">
                  <a:lumMod val="75000"/>
                  <a:alpha val="59000"/>
                </a:schemeClr>
              </a:gs>
              <a:gs pos="100000">
                <a:srgbClr val="000000">
                  <a:alpha val="70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E37EECFC-A684-4391-AE85-4CDAF5565F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5282344"/>
            <a:ext cx="12191998" cy="1590742"/>
          </a:xfrm>
          <a:prstGeom prst="rect">
            <a:avLst/>
          </a:prstGeom>
          <a:gradFill>
            <a:gsLst>
              <a:gs pos="0">
                <a:srgbClr val="000000">
                  <a:alpha val="71765"/>
                </a:srgbClr>
              </a:gs>
              <a:gs pos="100000">
                <a:schemeClr val="accent1">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38AC432-45A8-1B4A-BEEC-4554FBF90F8F}"/>
              </a:ext>
            </a:extLst>
          </p:cNvPr>
          <p:cNvSpPr>
            <a:spLocks noGrp="1"/>
          </p:cNvSpPr>
          <p:nvPr>
            <p:ph type="ctrTitle"/>
          </p:nvPr>
        </p:nvSpPr>
        <p:spPr>
          <a:xfrm>
            <a:off x="576610" y="5490970"/>
            <a:ext cx="6962072" cy="1159200"/>
          </a:xfrm>
        </p:spPr>
        <p:txBody>
          <a:bodyPr anchor="ctr">
            <a:normAutofit fontScale="90000"/>
          </a:bodyPr>
          <a:lstStyle/>
          <a:p>
            <a:pPr algn="l"/>
            <a:r>
              <a:rPr lang="en-US" sz="2000" b="1" dirty="0">
                <a:solidFill>
                  <a:srgbClr val="FFFFFF"/>
                </a:solidFill>
                <a:latin typeface="Lato" panose="020F0502020204030203" pitchFamily="34" charset="0"/>
              </a:rPr>
              <a:t>Impact Webinar: Integrating Career Exploration Activities into the Onboarding Process</a:t>
            </a:r>
            <a:br>
              <a:rPr lang="en-US" sz="2000" b="1" dirty="0">
                <a:solidFill>
                  <a:srgbClr val="FFFFFF"/>
                </a:solidFill>
                <a:latin typeface="Lato" panose="020F0502020204030203" pitchFamily="34" charset="0"/>
              </a:rPr>
            </a:br>
            <a:br>
              <a:rPr lang="en-US" sz="2000" b="1" dirty="0">
                <a:solidFill>
                  <a:srgbClr val="FFFFFF"/>
                </a:solidFill>
                <a:latin typeface="Lato" panose="020F0502020204030203" pitchFamily="34" charset="0"/>
              </a:rPr>
            </a:br>
            <a:r>
              <a:rPr lang="en-US" sz="2000" b="1" dirty="0">
                <a:solidFill>
                  <a:srgbClr val="FFFFFF"/>
                </a:solidFill>
                <a:latin typeface="Lato" panose="020F0502020204030203" pitchFamily="34" charset="0"/>
              </a:rPr>
              <a:t>Partners: KYSSC | CCA-Purpose First         December 1, 2023</a:t>
            </a:r>
          </a:p>
        </p:txBody>
      </p:sp>
      <p:pic>
        <p:nvPicPr>
          <p:cNvPr id="5" name="Picture 4" descr="A picture containing text, outdoor, sign&#10;&#10;Description automatically generated">
            <a:extLst>
              <a:ext uri="{FF2B5EF4-FFF2-40B4-BE49-F238E27FC236}">
                <a16:creationId xmlns:a16="http://schemas.microsoft.com/office/drawing/2014/main" id="{F4F120C8-B3D3-5AB0-8FA2-1721B69952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94225" y="1652711"/>
            <a:ext cx="7603539" cy="1976923"/>
          </a:xfrm>
          <a:prstGeom prst="rect">
            <a:avLst/>
          </a:prstGeom>
        </p:spPr>
      </p:pic>
      <p:pic>
        <p:nvPicPr>
          <p:cNvPr id="2050" name="Picture 2">
            <a:extLst>
              <a:ext uri="{FF2B5EF4-FFF2-40B4-BE49-F238E27FC236}">
                <a16:creationId xmlns:a16="http://schemas.microsoft.com/office/drawing/2014/main" id="{3066C2FD-1E15-E7E3-946A-A0E13EE2920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90279" y="5607483"/>
            <a:ext cx="2529526" cy="926175"/>
          </a:xfrm>
          <a:prstGeom prst="rect">
            <a:avLst/>
          </a:prstGeom>
          <a:noFill/>
          <a:extLst>
            <a:ext uri="{909E8E84-426E-40DD-AFC4-6F175D3DCCD1}">
              <a14:hiddenFill xmlns:a14="http://schemas.microsoft.com/office/drawing/2010/main">
                <a:solidFill>
                  <a:srgbClr val="FFFFFF"/>
                </a:solidFill>
              </a14:hiddenFill>
            </a:ext>
          </a:extLst>
        </p:spPr>
      </p:pic>
      <p:sp>
        <p:nvSpPr>
          <p:cNvPr id="6" name="Subtitle 5">
            <a:extLst>
              <a:ext uri="{FF2B5EF4-FFF2-40B4-BE49-F238E27FC236}">
                <a16:creationId xmlns:a16="http://schemas.microsoft.com/office/drawing/2014/main" id="{93CF2266-F561-3B67-8008-CF86F283DEF5}"/>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41288743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E5F7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FC93F-FEC4-1B8C-A3AE-58E20AF4DF82}"/>
              </a:ext>
            </a:extLst>
          </p:cNvPr>
          <p:cNvSpPr>
            <a:spLocks noGrp="1"/>
          </p:cNvSpPr>
          <p:nvPr>
            <p:ph type="title"/>
          </p:nvPr>
        </p:nvSpPr>
        <p:spPr>
          <a:xfrm>
            <a:off x="831850" y="1709738"/>
            <a:ext cx="10515600" cy="3104858"/>
          </a:xfrm>
        </p:spPr>
        <p:txBody>
          <a:bodyPr>
            <a:normAutofit/>
          </a:bodyPr>
          <a:lstStyle/>
          <a:p>
            <a:r>
              <a:rPr lang="en-US" sz="5400" b="1" dirty="0">
                <a:solidFill>
                  <a:srgbClr val="133A57"/>
                </a:solidFill>
                <a:latin typeface="Lato" panose="020F0502020204030203" pitchFamily="34" charset="0"/>
              </a:rPr>
              <a:t>Campus Project Overview</a:t>
            </a:r>
            <a:br>
              <a:rPr lang="en-US" sz="5400" b="1" dirty="0">
                <a:solidFill>
                  <a:srgbClr val="133A57"/>
                </a:solidFill>
                <a:latin typeface="Lato" panose="020F0502020204030203" pitchFamily="34" charset="0"/>
              </a:rPr>
            </a:br>
            <a:r>
              <a:rPr lang="en-US" sz="5400" b="1" dirty="0">
                <a:solidFill>
                  <a:srgbClr val="133A57"/>
                </a:solidFill>
                <a:latin typeface="Lato" panose="020F0502020204030203" pitchFamily="34" charset="0"/>
              </a:rPr>
              <a:t>Purpose First Project Panelists</a:t>
            </a:r>
            <a:br>
              <a:rPr lang="en-US" sz="5400" b="1" dirty="0">
                <a:solidFill>
                  <a:srgbClr val="133A57"/>
                </a:solidFill>
                <a:latin typeface="Lato" panose="020F0502020204030203" pitchFamily="34" charset="0"/>
              </a:rPr>
            </a:br>
            <a:endParaRPr lang="en-US" sz="5400" b="1" dirty="0">
              <a:solidFill>
                <a:srgbClr val="133A57"/>
              </a:solidFill>
              <a:latin typeface="Lato" panose="020F0502020204030203" pitchFamily="34" charset="0"/>
            </a:endParaRPr>
          </a:p>
        </p:txBody>
      </p:sp>
      <p:sp>
        <p:nvSpPr>
          <p:cNvPr id="3" name="Text Placeholder 2">
            <a:extLst>
              <a:ext uri="{FF2B5EF4-FFF2-40B4-BE49-F238E27FC236}">
                <a16:creationId xmlns:a16="http://schemas.microsoft.com/office/drawing/2014/main" id="{ABE69E1A-2350-C9E3-BFD8-3A1C53AF8CA8}"/>
              </a:ext>
            </a:extLst>
          </p:cNvPr>
          <p:cNvSpPr>
            <a:spLocks noGrp="1"/>
          </p:cNvSpPr>
          <p:nvPr>
            <p:ph type="body" idx="1"/>
          </p:nvPr>
        </p:nvSpPr>
        <p:spPr>
          <a:xfrm>
            <a:off x="642970" y="4456976"/>
            <a:ext cx="10906060" cy="1382572"/>
          </a:xfrm>
        </p:spPr>
        <p:txBody>
          <a:bodyPr numCol="3">
            <a:normAutofit/>
          </a:bodyPr>
          <a:lstStyle/>
          <a:p>
            <a:r>
              <a:rPr lang="en-US" dirty="0">
                <a:solidFill>
                  <a:schemeClr val="bg1">
                    <a:lumMod val="50000"/>
                  </a:schemeClr>
                </a:solidFill>
              </a:rPr>
              <a:t>Matt Real</a:t>
            </a:r>
          </a:p>
          <a:p>
            <a:r>
              <a:rPr lang="en-US" sz="2000" dirty="0">
                <a:solidFill>
                  <a:schemeClr val="bg1">
                    <a:lumMod val="50000"/>
                  </a:schemeClr>
                </a:solidFill>
              </a:rPr>
              <a:t>Bellarmine University</a:t>
            </a:r>
          </a:p>
          <a:p>
            <a:pPr>
              <a:spcBef>
                <a:spcPts val="0"/>
              </a:spcBef>
            </a:pPr>
            <a:r>
              <a:rPr lang="en-US" sz="2000" dirty="0">
                <a:solidFill>
                  <a:schemeClr val="bg1">
                    <a:lumMod val="50000"/>
                  </a:schemeClr>
                </a:solidFill>
              </a:rPr>
              <a:t>Director, Career Development</a:t>
            </a:r>
          </a:p>
          <a:p>
            <a:r>
              <a:rPr lang="en-US" dirty="0">
                <a:solidFill>
                  <a:schemeClr val="bg1">
                    <a:lumMod val="50000"/>
                  </a:schemeClr>
                </a:solidFill>
              </a:rPr>
              <a:t>Dr. Christopher Schroeder</a:t>
            </a:r>
          </a:p>
          <a:p>
            <a:r>
              <a:rPr lang="en-US" sz="2000" dirty="0">
                <a:solidFill>
                  <a:schemeClr val="bg1">
                    <a:lumMod val="50000"/>
                  </a:schemeClr>
                </a:solidFill>
              </a:rPr>
              <a:t>Associate Provost for Undergraduate Education &amp; </a:t>
            </a:r>
          </a:p>
          <a:p>
            <a:pPr>
              <a:spcBef>
                <a:spcPts val="0"/>
              </a:spcBef>
            </a:pPr>
            <a:r>
              <a:rPr lang="en-US" sz="2000" dirty="0">
                <a:solidFill>
                  <a:schemeClr val="bg1">
                    <a:lumMod val="50000"/>
                  </a:schemeClr>
                </a:solidFill>
              </a:rPr>
              <a:t>Student Success</a:t>
            </a:r>
          </a:p>
          <a:p>
            <a:pPr>
              <a:spcBef>
                <a:spcPts val="0"/>
              </a:spcBef>
            </a:pPr>
            <a:r>
              <a:rPr lang="en-US" dirty="0">
                <a:solidFill>
                  <a:schemeClr val="bg1">
                    <a:lumMod val="50000"/>
                  </a:schemeClr>
                </a:solidFill>
              </a:rPr>
              <a:t>Dr. Deborah Whistler</a:t>
            </a:r>
          </a:p>
          <a:p>
            <a:r>
              <a:rPr lang="en-US" sz="2000" dirty="0">
                <a:solidFill>
                  <a:schemeClr val="bg1">
                    <a:lumMod val="50000"/>
                  </a:schemeClr>
                </a:solidFill>
              </a:rPr>
              <a:t>Director, Design Thinking and Social Innovation, Career Design Center</a:t>
            </a:r>
          </a:p>
        </p:txBody>
      </p:sp>
      <p:pic>
        <p:nvPicPr>
          <p:cNvPr id="4" name="Picture 3" descr="Icon&#10;&#10;Description automatically generated">
            <a:extLst>
              <a:ext uri="{FF2B5EF4-FFF2-40B4-BE49-F238E27FC236}">
                <a16:creationId xmlns:a16="http://schemas.microsoft.com/office/drawing/2014/main" id="{C5032051-041E-D003-E53F-2FAD89FAE7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73308" y="0"/>
            <a:ext cx="2918691" cy="2918691"/>
          </a:xfrm>
          <a:prstGeom prst="rect">
            <a:avLst/>
          </a:prstGeom>
        </p:spPr>
      </p:pic>
      <p:pic>
        <p:nvPicPr>
          <p:cNvPr id="5" name="Picture 4">
            <a:extLst>
              <a:ext uri="{FF2B5EF4-FFF2-40B4-BE49-F238E27FC236}">
                <a16:creationId xmlns:a16="http://schemas.microsoft.com/office/drawing/2014/main" id="{0F0F9521-F0A1-0732-C8CA-188933C217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0469" y="6350862"/>
            <a:ext cx="4620777" cy="316993"/>
          </a:xfrm>
          <a:prstGeom prst="rect">
            <a:avLst/>
          </a:prstGeom>
        </p:spPr>
      </p:pic>
    </p:spTree>
    <p:extLst>
      <p:ext uri="{BB962C8B-B14F-4D97-AF65-F5344CB8AC3E}">
        <p14:creationId xmlns:p14="http://schemas.microsoft.com/office/powerpoint/2010/main" val="102145413"/>
      </p:ext>
    </p:extLst>
  </p:cSld>
  <p:clrMapOvr>
    <a:masterClrMapping/>
  </p:clrMapOvr>
  <p:transition spd="slow">
    <p:wedge/>
  </p:transition>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E5F7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FC93F-FEC4-1B8C-A3AE-58E20AF4DF82}"/>
              </a:ext>
            </a:extLst>
          </p:cNvPr>
          <p:cNvSpPr>
            <a:spLocks noGrp="1"/>
          </p:cNvSpPr>
          <p:nvPr>
            <p:ph type="title"/>
          </p:nvPr>
        </p:nvSpPr>
        <p:spPr>
          <a:xfrm>
            <a:off x="831850" y="1709739"/>
            <a:ext cx="10515600" cy="2382428"/>
          </a:xfrm>
        </p:spPr>
        <p:txBody>
          <a:bodyPr>
            <a:normAutofit/>
          </a:bodyPr>
          <a:lstStyle/>
          <a:p>
            <a:r>
              <a:rPr lang="en-US" sz="5400" b="1" dirty="0">
                <a:solidFill>
                  <a:srgbClr val="133A57"/>
                </a:solidFill>
                <a:latin typeface="Lato" panose="020F0502020204030203" pitchFamily="34" charset="0"/>
              </a:rPr>
              <a:t>Participant Experiences and Lessons Learned</a:t>
            </a:r>
          </a:p>
        </p:txBody>
      </p:sp>
      <p:sp>
        <p:nvSpPr>
          <p:cNvPr id="3" name="Text Placeholder 2">
            <a:extLst>
              <a:ext uri="{FF2B5EF4-FFF2-40B4-BE49-F238E27FC236}">
                <a16:creationId xmlns:a16="http://schemas.microsoft.com/office/drawing/2014/main" id="{ABE69E1A-2350-C9E3-BFD8-3A1C53AF8CA8}"/>
              </a:ext>
            </a:extLst>
          </p:cNvPr>
          <p:cNvSpPr>
            <a:spLocks noGrp="1"/>
          </p:cNvSpPr>
          <p:nvPr>
            <p:ph type="body" idx="1"/>
          </p:nvPr>
        </p:nvSpPr>
        <p:spPr>
          <a:xfrm>
            <a:off x="831850" y="4300397"/>
            <a:ext cx="10515600" cy="2050465"/>
          </a:xfrm>
        </p:spPr>
        <p:txBody>
          <a:bodyPr numCol="2">
            <a:normAutofit/>
          </a:bodyPr>
          <a:lstStyle/>
          <a:p>
            <a:r>
              <a:rPr lang="en-US"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What worked well for your campus during this experience?</a:t>
            </a:r>
          </a:p>
          <a:p>
            <a:endParaRPr lang="en-US" dirty="0">
              <a:solidFill>
                <a:schemeClr val="bg1">
                  <a:lumMod val="50000"/>
                </a:schemeClr>
              </a:solidFill>
            </a:endParaRPr>
          </a:p>
          <a:p>
            <a:r>
              <a:rPr lang="en-US" dirty="0">
                <a:latin typeface="Lato" panose="020F0502020204030203" pitchFamily="34" charset="0"/>
                <a:ea typeface="Lato" panose="020F0502020204030203" pitchFamily="34" charset="0"/>
                <a:cs typeface="Lato" panose="020F0502020204030203" pitchFamily="34" charset="0"/>
              </a:rPr>
              <a:t>Difficulties and obstacles with experience?</a:t>
            </a:r>
          </a:p>
          <a:p>
            <a:r>
              <a:rPr lang="en-US" dirty="0">
                <a:latin typeface="Lato" panose="020F0502020204030203" pitchFamily="34" charset="0"/>
                <a:ea typeface="Lato" panose="020F0502020204030203" pitchFamily="34" charset="0"/>
                <a:cs typeface="Lato" panose="020F0502020204030203" pitchFamily="34" charset="0"/>
              </a:rPr>
              <a:t>What’s next?</a:t>
            </a:r>
          </a:p>
          <a:p>
            <a:endParaRPr lang="en-US" sz="2000" dirty="0">
              <a:solidFill>
                <a:schemeClr val="bg1">
                  <a:lumMod val="50000"/>
                </a:schemeClr>
              </a:solidFill>
            </a:endParaRPr>
          </a:p>
          <a:p>
            <a:endParaRPr lang="en-US" sz="2000" dirty="0">
              <a:solidFill>
                <a:schemeClr val="bg1">
                  <a:lumMod val="50000"/>
                </a:schemeClr>
              </a:solidFill>
            </a:endParaRPr>
          </a:p>
          <a:p>
            <a:r>
              <a:rPr lang="en-US" dirty="0">
                <a:solidFill>
                  <a:schemeClr val="bg1">
                    <a:lumMod val="50000"/>
                  </a:schemeClr>
                </a:solidFill>
                <a:latin typeface="Lato" panose="020F0502020204030203" pitchFamily="34" charset="0"/>
                <a:ea typeface="Lato" panose="020F0502020204030203" pitchFamily="34" charset="0"/>
                <a:cs typeface="Lato" panose="020F0502020204030203" pitchFamily="34" charset="0"/>
              </a:rPr>
              <a:t>Advice to other institutions</a:t>
            </a:r>
          </a:p>
          <a:p>
            <a:endParaRPr lang="en-US" sz="2000" dirty="0">
              <a:solidFill>
                <a:schemeClr val="bg1">
                  <a:lumMod val="50000"/>
                </a:schemeClr>
              </a:solidFill>
            </a:endParaRPr>
          </a:p>
        </p:txBody>
      </p:sp>
      <p:pic>
        <p:nvPicPr>
          <p:cNvPr id="4" name="Picture 3" descr="Icon&#10;&#10;Description automatically generated">
            <a:extLst>
              <a:ext uri="{FF2B5EF4-FFF2-40B4-BE49-F238E27FC236}">
                <a16:creationId xmlns:a16="http://schemas.microsoft.com/office/drawing/2014/main" id="{C5032051-041E-D003-E53F-2FAD89FAE7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73308" y="0"/>
            <a:ext cx="2918691" cy="2918691"/>
          </a:xfrm>
          <a:prstGeom prst="rect">
            <a:avLst/>
          </a:prstGeom>
        </p:spPr>
      </p:pic>
      <p:pic>
        <p:nvPicPr>
          <p:cNvPr id="5" name="Picture 4">
            <a:extLst>
              <a:ext uri="{FF2B5EF4-FFF2-40B4-BE49-F238E27FC236}">
                <a16:creationId xmlns:a16="http://schemas.microsoft.com/office/drawing/2014/main" id="{0F0F9521-F0A1-0732-C8CA-188933C217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0469" y="6350862"/>
            <a:ext cx="4620777" cy="316993"/>
          </a:xfrm>
          <a:prstGeom prst="rect">
            <a:avLst/>
          </a:prstGeom>
        </p:spPr>
      </p:pic>
      <p:sp>
        <p:nvSpPr>
          <p:cNvPr id="7" name="TextBox 6">
            <a:extLst>
              <a:ext uri="{FF2B5EF4-FFF2-40B4-BE49-F238E27FC236}">
                <a16:creationId xmlns:a16="http://schemas.microsoft.com/office/drawing/2014/main" id="{41124CF3-1691-3230-3DE8-BCC170351D21}"/>
              </a:ext>
            </a:extLst>
          </p:cNvPr>
          <p:cNvSpPr txBox="1"/>
          <p:nvPr/>
        </p:nvSpPr>
        <p:spPr>
          <a:xfrm>
            <a:off x="3048712" y="3246470"/>
            <a:ext cx="6097424" cy="369332"/>
          </a:xfrm>
          <a:prstGeom prst="rect">
            <a:avLst/>
          </a:prstGeom>
          <a:noFill/>
        </p:spPr>
        <p:txBody>
          <a:bodyPr wrap="square">
            <a:spAutoFit/>
          </a:bodyPr>
          <a:lstStyle/>
          <a:p>
            <a:r>
              <a:rPr lang="en-US" b="0" dirty="0">
                <a:effectLst/>
              </a:rPr>
              <a:t> </a:t>
            </a:r>
            <a:endParaRPr lang="en-US" dirty="0"/>
          </a:p>
        </p:txBody>
      </p:sp>
    </p:spTree>
    <p:extLst>
      <p:ext uri="{BB962C8B-B14F-4D97-AF65-F5344CB8AC3E}">
        <p14:creationId xmlns:p14="http://schemas.microsoft.com/office/powerpoint/2010/main" val="1485980440"/>
      </p:ext>
    </p:extLst>
  </p:cSld>
  <p:clrMapOvr>
    <a:masterClrMapping/>
  </p:clrMapOvr>
  <p:transition spd="slow">
    <p:wedge/>
  </p:transition>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E5F7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FC93F-FEC4-1B8C-A3AE-58E20AF4DF82}"/>
              </a:ext>
            </a:extLst>
          </p:cNvPr>
          <p:cNvSpPr>
            <a:spLocks noGrp="1"/>
          </p:cNvSpPr>
          <p:nvPr>
            <p:ph type="title"/>
          </p:nvPr>
        </p:nvSpPr>
        <p:spPr>
          <a:xfrm>
            <a:off x="831850" y="1709739"/>
            <a:ext cx="10515600" cy="2382428"/>
          </a:xfrm>
        </p:spPr>
        <p:txBody>
          <a:bodyPr>
            <a:normAutofit/>
          </a:bodyPr>
          <a:lstStyle/>
          <a:p>
            <a:r>
              <a:rPr lang="en-US" sz="5400" b="1" dirty="0">
                <a:solidFill>
                  <a:srgbClr val="133A57"/>
                </a:solidFill>
                <a:latin typeface="Lato" panose="020F0502020204030203" pitchFamily="34" charset="0"/>
              </a:rPr>
              <a:t>What worked well for your campus during this experience?</a:t>
            </a:r>
          </a:p>
        </p:txBody>
      </p:sp>
      <p:pic>
        <p:nvPicPr>
          <p:cNvPr id="4" name="Picture 3" descr="Icon&#10;&#10;Description automatically generated">
            <a:extLst>
              <a:ext uri="{FF2B5EF4-FFF2-40B4-BE49-F238E27FC236}">
                <a16:creationId xmlns:a16="http://schemas.microsoft.com/office/drawing/2014/main" id="{C5032051-041E-D003-E53F-2FAD89FAE7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73308" y="0"/>
            <a:ext cx="2918691" cy="2918691"/>
          </a:xfrm>
          <a:prstGeom prst="rect">
            <a:avLst/>
          </a:prstGeom>
        </p:spPr>
      </p:pic>
      <p:pic>
        <p:nvPicPr>
          <p:cNvPr id="5" name="Picture 4">
            <a:extLst>
              <a:ext uri="{FF2B5EF4-FFF2-40B4-BE49-F238E27FC236}">
                <a16:creationId xmlns:a16="http://schemas.microsoft.com/office/drawing/2014/main" id="{0F0F9521-F0A1-0732-C8CA-188933C217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0469" y="6350862"/>
            <a:ext cx="4620777" cy="316993"/>
          </a:xfrm>
          <a:prstGeom prst="rect">
            <a:avLst/>
          </a:prstGeom>
        </p:spPr>
      </p:pic>
      <p:sp>
        <p:nvSpPr>
          <p:cNvPr id="7" name="TextBox 6">
            <a:extLst>
              <a:ext uri="{FF2B5EF4-FFF2-40B4-BE49-F238E27FC236}">
                <a16:creationId xmlns:a16="http://schemas.microsoft.com/office/drawing/2014/main" id="{41124CF3-1691-3230-3DE8-BCC170351D21}"/>
              </a:ext>
            </a:extLst>
          </p:cNvPr>
          <p:cNvSpPr txBox="1"/>
          <p:nvPr/>
        </p:nvSpPr>
        <p:spPr>
          <a:xfrm>
            <a:off x="3048712" y="3246470"/>
            <a:ext cx="6097424" cy="369332"/>
          </a:xfrm>
          <a:prstGeom prst="rect">
            <a:avLst/>
          </a:prstGeom>
          <a:noFill/>
        </p:spPr>
        <p:txBody>
          <a:bodyPr wrap="square">
            <a:spAutoFit/>
          </a:bodyPr>
          <a:lstStyle/>
          <a:p>
            <a:r>
              <a:rPr lang="en-US" b="0" dirty="0">
                <a:effectLst/>
              </a:rPr>
              <a:t> </a:t>
            </a:r>
            <a:endParaRPr lang="en-US" dirty="0"/>
          </a:p>
        </p:txBody>
      </p:sp>
      <p:sp>
        <p:nvSpPr>
          <p:cNvPr id="8" name="Text Placeholder 7">
            <a:extLst>
              <a:ext uri="{FF2B5EF4-FFF2-40B4-BE49-F238E27FC236}">
                <a16:creationId xmlns:a16="http://schemas.microsoft.com/office/drawing/2014/main" id="{DC64566F-047D-F44C-6567-0A0621DB74D9}"/>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490919930"/>
      </p:ext>
    </p:extLst>
  </p:cSld>
  <p:clrMapOvr>
    <a:masterClrMapping/>
  </p:clrMapOvr>
  <p:transition spd="slow">
    <p:wedge/>
  </p:transition>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E5F7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FC93F-FEC4-1B8C-A3AE-58E20AF4DF82}"/>
              </a:ext>
            </a:extLst>
          </p:cNvPr>
          <p:cNvSpPr>
            <a:spLocks noGrp="1"/>
          </p:cNvSpPr>
          <p:nvPr>
            <p:ph type="title"/>
          </p:nvPr>
        </p:nvSpPr>
        <p:spPr>
          <a:xfrm>
            <a:off x="831850" y="1709739"/>
            <a:ext cx="10515600" cy="2382428"/>
          </a:xfrm>
        </p:spPr>
        <p:txBody>
          <a:bodyPr>
            <a:normAutofit/>
          </a:bodyPr>
          <a:lstStyle/>
          <a:p>
            <a:r>
              <a:rPr lang="en-US" sz="5400" b="1" dirty="0">
                <a:solidFill>
                  <a:srgbClr val="133A57"/>
                </a:solidFill>
                <a:latin typeface="Lato" panose="020F0502020204030203" pitchFamily="34" charset="0"/>
              </a:rPr>
              <a:t>What were your difficulties and obstacles with the experience?</a:t>
            </a:r>
          </a:p>
        </p:txBody>
      </p:sp>
      <p:pic>
        <p:nvPicPr>
          <p:cNvPr id="4" name="Picture 3" descr="Icon&#10;&#10;Description automatically generated">
            <a:extLst>
              <a:ext uri="{FF2B5EF4-FFF2-40B4-BE49-F238E27FC236}">
                <a16:creationId xmlns:a16="http://schemas.microsoft.com/office/drawing/2014/main" id="{C5032051-041E-D003-E53F-2FAD89FAE7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73308" y="0"/>
            <a:ext cx="2918691" cy="2918691"/>
          </a:xfrm>
          <a:prstGeom prst="rect">
            <a:avLst/>
          </a:prstGeom>
        </p:spPr>
      </p:pic>
      <p:pic>
        <p:nvPicPr>
          <p:cNvPr id="5" name="Picture 4">
            <a:extLst>
              <a:ext uri="{FF2B5EF4-FFF2-40B4-BE49-F238E27FC236}">
                <a16:creationId xmlns:a16="http://schemas.microsoft.com/office/drawing/2014/main" id="{0F0F9521-F0A1-0732-C8CA-188933C217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0469" y="6350862"/>
            <a:ext cx="4620777" cy="316993"/>
          </a:xfrm>
          <a:prstGeom prst="rect">
            <a:avLst/>
          </a:prstGeom>
        </p:spPr>
      </p:pic>
      <p:sp>
        <p:nvSpPr>
          <p:cNvPr id="7" name="TextBox 6">
            <a:extLst>
              <a:ext uri="{FF2B5EF4-FFF2-40B4-BE49-F238E27FC236}">
                <a16:creationId xmlns:a16="http://schemas.microsoft.com/office/drawing/2014/main" id="{41124CF3-1691-3230-3DE8-BCC170351D21}"/>
              </a:ext>
            </a:extLst>
          </p:cNvPr>
          <p:cNvSpPr txBox="1"/>
          <p:nvPr/>
        </p:nvSpPr>
        <p:spPr>
          <a:xfrm>
            <a:off x="3048712" y="3246470"/>
            <a:ext cx="6097424" cy="369332"/>
          </a:xfrm>
          <a:prstGeom prst="rect">
            <a:avLst/>
          </a:prstGeom>
          <a:noFill/>
        </p:spPr>
        <p:txBody>
          <a:bodyPr wrap="square">
            <a:spAutoFit/>
          </a:bodyPr>
          <a:lstStyle/>
          <a:p>
            <a:r>
              <a:rPr lang="en-US" b="0" dirty="0">
                <a:effectLst/>
              </a:rPr>
              <a:t> </a:t>
            </a:r>
            <a:endParaRPr lang="en-US" dirty="0"/>
          </a:p>
        </p:txBody>
      </p:sp>
      <p:sp>
        <p:nvSpPr>
          <p:cNvPr id="8" name="Text Placeholder 7">
            <a:extLst>
              <a:ext uri="{FF2B5EF4-FFF2-40B4-BE49-F238E27FC236}">
                <a16:creationId xmlns:a16="http://schemas.microsoft.com/office/drawing/2014/main" id="{1381C99D-4018-E59A-F052-29B76BB7DE08}"/>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311102094"/>
      </p:ext>
    </p:extLst>
  </p:cSld>
  <p:clrMapOvr>
    <a:masterClrMapping/>
  </p:clrMapOvr>
  <p:transition spd="slow">
    <p:wedge/>
  </p:transition>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E5F7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FC93F-FEC4-1B8C-A3AE-58E20AF4DF82}"/>
              </a:ext>
            </a:extLst>
          </p:cNvPr>
          <p:cNvSpPr>
            <a:spLocks noGrp="1"/>
          </p:cNvSpPr>
          <p:nvPr>
            <p:ph type="title"/>
          </p:nvPr>
        </p:nvSpPr>
        <p:spPr>
          <a:xfrm>
            <a:off x="831850" y="1709739"/>
            <a:ext cx="10515600" cy="2382428"/>
          </a:xfrm>
        </p:spPr>
        <p:txBody>
          <a:bodyPr>
            <a:normAutofit/>
          </a:bodyPr>
          <a:lstStyle/>
          <a:p>
            <a:r>
              <a:rPr lang="en-US" sz="5400" b="1" dirty="0">
                <a:solidFill>
                  <a:srgbClr val="133A57"/>
                </a:solidFill>
                <a:latin typeface="Lato" panose="020F0502020204030203" pitchFamily="34" charset="0"/>
              </a:rPr>
              <a:t>What’s the best next step for your campus?</a:t>
            </a:r>
          </a:p>
        </p:txBody>
      </p:sp>
      <p:pic>
        <p:nvPicPr>
          <p:cNvPr id="4" name="Picture 3" descr="Icon&#10;&#10;Description automatically generated">
            <a:extLst>
              <a:ext uri="{FF2B5EF4-FFF2-40B4-BE49-F238E27FC236}">
                <a16:creationId xmlns:a16="http://schemas.microsoft.com/office/drawing/2014/main" id="{C5032051-041E-D003-E53F-2FAD89FAE7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73308" y="0"/>
            <a:ext cx="2918691" cy="2918691"/>
          </a:xfrm>
          <a:prstGeom prst="rect">
            <a:avLst/>
          </a:prstGeom>
        </p:spPr>
      </p:pic>
      <p:pic>
        <p:nvPicPr>
          <p:cNvPr id="5" name="Picture 4">
            <a:extLst>
              <a:ext uri="{FF2B5EF4-FFF2-40B4-BE49-F238E27FC236}">
                <a16:creationId xmlns:a16="http://schemas.microsoft.com/office/drawing/2014/main" id="{0F0F9521-F0A1-0732-C8CA-188933C217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0469" y="6350862"/>
            <a:ext cx="4620777" cy="316993"/>
          </a:xfrm>
          <a:prstGeom prst="rect">
            <a:avLst/>
          </a:prstGeom>
        </p:spPr>
      </p:pic>
      <p:sp>
        <p:nvSpPr>
          <p:cNvPr id="7" name="TextBox 6">
            <a:extLst>
              <a:ext uri="{FF2B5EF4-FFF2-40B4-BE49-F238E27FC236}">
                <a16:creationId xmlns:a16="http://schemas.microsoft.com/office/drawing/2014/main" id="{41124CF3-1691-3230-3DE8-BCC170351D21}"/>
              </a:ext>
            </a:extLst>
          </p:cNvPr>
          <p:cNvSpPr txBox="1"/>
          <p:nvPr/>
        </p:nvSpPr>
        <p:spPr>
          <a:xfrm>
            <a:off x="3048712" y="3246470"/>
            <a:ext cx="6097424" cy="369332"/>
          </a:xfrm>
          <a:prstGeom prst="rect">
            <a:avLst/>
          </a:prstGeom>
          <a:noFill/>
        </p:spPr>
        <p:txBody>
          <a:bodyPr wrap="square">
            <a:spAutoFit/>
          </a:bodyPr>
          <a:lstStyle/>
          <a:p>
            <a:r>
              <a:rPr lang="en-US" b="0" dirty="0">
                <a:effectLst/>
              </a:rPr>
              <a:t> </a:t>
            </a:r>
            <a:endParaRPr lang="en-US" dirty="0"/>
          </a:p>
        </p:txBody>
      </p:sp>
      <p:sp>
        <p:nvSpPr>
          <p:cNvPr id="8" name="Text Placeholder 7">
            <a:extLst>
              <a:ext uri="{FF2B5EF4-FFF2-40B4-BE49-F238E27FC236}">
                <a16:creationId xmlns:a16="http://schemas.microsoft.com/office/drawing/2014/main" id="{72A49CFA-0EEF-4997-0BFC-F203F2BF61C6}"/>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76992398"/>
      </p:ext>
    </p:extLst>
  </p:cSld>
  <p:clrMapOvr>
    <a:masterClrMapping/>
  </p:clrMapOvr>
  <p:transition spd="slow">
    <p:wedge/>
  </p:transition>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E5F7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FC93F-FEC4-1B8C-A3AE-58E20AF4DF82}"/>
              </a:ext>
            </a:extLst>
          </p:cNvPr>
          <p:cNvSpPr>
            <a:spLocks noGrp="1"/>
          </p:cNvSpPr>
          <p:nvPr>
            <p:ph type="title"/>
          </p:nvPr>
        </p:nvSpPr>
        <p:spPr>
          <a:xfrm>
            <a:off x="831850" y="1709739"/>
            <a:ext cx="10515600" cy="2382428"/>
          </a:xfrm>
        </p:spPr>
        <p:txBody>
          <a:bodyPr>
            <a:normAutofit/>
          </a:bodyPr>
          <a:lstStyle/>
          <a:p>
            <a:r>
              <a:rPr lang="en-US" sz="5400" b="1" dirty="0">
                <a:solidFill>
                  <a:srgbClr val="133A57"/>
                </a:solidFill>
                <a:latin typeface="Lato" panose="020F0502020204030203" pitchFamily="34" charset="0"/>
              </a:rPr>
              <a:t>What advice can you share with other institutions?</a:t>
            </a:r>
          </a:p>
        </p:txBody>
      </p:sp>
      <p:pic>
        <p:nvPicPr>
          <p:cNvPr id="4" name="Picture 3" descr="Icon&#10;&#10;Description automatically generated">
            <a:extLst>
              <a:ext uri="{FF2B5EF4-FFF2-40B4-BE49-F238E27FC236}">
                <a16:creationId xmlns:a16="http://schemas.microsoft.com/office/drawing/2014/main" id="{C5032051-041E-D003-E53F-2FAD89FAE7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73308" y="0"/>
            <a:ext cx="2918691" cy="2918691"/>
          </a:xfrm>
          <a:prstGeom prst="rect">
            <a:avLst/>
          </a:prstGeom>
        </p:spPr>
      </p:pic>
      <p:pic>
        <p:nvPicPr>
          <p:cNvPr id="5" name="Picture 4">
            <a:extLst>
              <a:ext uri="{FF2B5EF4-FFF2-40B4-BE49-F238E27FC236}">
                <a16:creationId xmlns:a16="http://schemas.microsoft.com/office/drawing/2014/main" id="{0F0F9521-F0A1-0732-C8CA-188933C217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0469" y="6350862"/>
            <a:ext cx="4620777" cy="316993"/>
          </a:xfrm>
          <a:prstGeom prst="rect">
            <a:avLst/>
          </a:prstGeom>
        </p:spPr>
      </p:pic>
      <p:sp>
        <p:nvSpPr>
          <p:cNvPr id="7" name="TextBox 6">
            <a:extLst>
              <a:ext uri="{FF2B5EF4-FFF2-40B4-BE49-F238E27FC236}">
                <a16:creationId xmlns:a16="http://schemas.microsoft.com/office/drawing/2014/main" id="{41124CF3-1691-3230-3DE8-BCC170351D21}"/>
              </a:ext>
            </a:extLst>
          </p:cNvPr>
          <p:cNvSpPr txBox="1"/>
          <p:nvPr/>
        </p:nvSpPr>
        <p:spPr>
          <a:xfrm>
            <a:off x="3048712" y="3246470"/>
            <a:ext cx="6097424" cy="369332"/>
          </a:xfrm>
          <a:prstGeom prst="rect">
            <a:avLst/>
          </a:prstGeom>
          <a:noFill/>
        </p:spPr>
        <p:txBody>
          <a:bodyPr wrap="square">
            <a:spAutoFit/>
          </a:bodyPr>
          <a:lstStyle/>
          <a:p>
            <a:r>
              <a:rPr lang="en-US" b="0" dirty="0">
                <a:effectLst/>
              </a:rPr>
              <a:t> </a:t>
            </a:r>
            <a:endParaRPr lang="en-US" dirty="0"/>
          </a:p>
        </p:txBody>
      </p:sp>
      <p:sp>
        <p:nvSpPr>
          <p:cNvPr id="8" name="Text Placeholder 7">
            <a:extLst>
              <a:ext uri="{FF2B5EF4-FFF2-40B4-BE49-F238E27FC236}">
                <a16:creationId xmlns:a16="http://schemas.microsoft.com/office/drawing/2014/main" id="{D5E3EE31-092A-F4CB-E8BD-8290F4216EF0}"/>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928594763"/>
      </p:ext>
    </p:extLst>
  </p:cSld>
  <p:clrMapOvr>
    <a:masterClrMapping/>
  </p:clrMapOvr>
  <p:transition spd="slow">
    <p:wedge/>
  </p:transition>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E5F7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FC93F-FEC4-1B8C-A3AE-58E20AF4DF82}"/>
              </a:ext>
            </a:extLst>
          </p:cNvPr>
          <p:cNvSpPr>
            <a:spLocks noGrp="1"/>
          </p:cNvSpPr>
          <p:nvPr>
            <p:ph type="title"/>
          </p:nvPr>
        </p:nvSpPr>
        <p:spPr/>
        <p:txBody>
          <a:bodyPr/>
          <a:lstStyle/>
          <a:p>
            <a:r>
              <a:rPr lang="en-US" b="1" dirty="0">
                <a:solidFill>
                  <a:srgbClr val="133A57"/>
                </a:solidFill>
                <a:latin typeface="Lato" panose="020F0502020204030203" pitchFamily="34" charset="0"/>
              </a:rPr>
              <a:t>Q&amp;A &amp; Open Discussion</a:t>
            </a:r>
          </a:p>
        </p:txBody>
      </p:sp>
      <p:sp>
        <p:nvSpPr>
          <p:cNvPr id="3" name="Text Placeholder 2">
            <a:extLst>
              <a:ext uri="{FF2B5EF4-FFF2-40B4-BE49-F238E27FC236}">
                <a16:creationId xmlns:a16="http://schemas.microsoft.com/office/drawing/2014/main" id="{ABE69E1A-2350-C9E3-BFD8-3A1C53AF8CA8}"/>
              </a:ext>
            </a:extLst>
          </p:cNvPr>
          <p:cNvSpPr>
            <a:spLocks noGrp="1"/>
          </p:cNvSpPr>
          <p:nvPr>
            <p:ph type="body" idx="1"/>
          </p:nvPr>
        </p:nvSpPr>
        <p:spPr/>
        <p:txBody>
          <a:bodyPr/>
          <a:lstStyle/>
          <a:p>
            <a:r>
              <a:rPr lang="en-US" dirty="0">
                <a:solidFill>
                  <a:schemeClr val="bg1">
                    <a:lumMod val="50000"/>
                  </a:schemeClr>
                </a:solidFill>
                <a:latin typeface="Lato" panose="020F0502020204030203" pitchFamily="34" charset="0"/>
              </a:rPr>
              <a:t>Questions from participants are welcome.</a:t>
            </a:r>
          </a:p>
        </p:txBody>
      </p:sp>
      <p:pic>
        <p:nvPicPr>
          <p:cNvPr id="4" name="Picture 3" descr="Icon&#10;&#10;Description automatically generated">
            <a:extLst>
              <a:ext uri="{FF2B5EF4-FFF2-40B4-BE49-F238E27FC236}">
                <a16:creationId xmlns:a16="http://schemas.microsoft.com/office/drawing/2014/main" id="{C5032051-041E-D003-E53F-2FAD89FAE7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73308" y="0"/>
            <a:ext cx="2918691" cy="2918691"/>
          </a:xfrm>
          <a:prstGeom prst="rect">
            <a:avLst/>
          </a:prstGeom>
        </p:spPr>
      </p:pic>
      <p:pic>
        <p:nvPicPr>
          <p:cNvPr id="5" name="Picture 4">
            <a:extLst>
              <a:ext uri="{FF2B5EF4-FFF2-40B4-BE49-F238E27FC236}">
                <a16:creationId xmlns:a16="http://schemas.microsoft.com/office/drawing/2014/main" id="{0F0F9521-F0A1-0732-C8CA-188933C217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0469" y="6350862"/>
            <a:ext cx="4620777" cy="316993"/>
          </a:xfrm>
          <a:prstGeom prst="rect">
            <a:avLst/>
          </a:prstGeom>
        </p:spPr>
      </p:pic>
    </p:spTree>
    <p:extLst>
      <p:ext uri="{BB962C8B-B14F-4D97-AF65-F5344CB8AC3E}">
        <p14:creationId xmlns:p14="http://schemas.microsoft.com/office/powerpoint/2010/main" val="727888924"/>
      </p:ext>
    </p:extLst>
  </p:cSld>
  <p:clrMapOvr>
    <a:masterClrMapping/>
  </p:clrMapOvr>
  <p:transition spd="slow">
    <p:wedg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1FD47-DBE6-0113-03F1-141F2B4604E3}"/>
              </a:ext>
            </a:extLst>
          </p:cNvPr>
          <p:cNvSpPr>
            <a:spLocks noGrp="1"/>
          </p:cNvSpPr>
          <p:nvPr>
            <p:ph type="title"/>
          </p:nvPr>
        </p:nvSpPr>
        <p:spPr>
          <a:xfrm>
            <a:off x="601961" y="373398"/>
            <a:ext cx="10354107" cy="911917"/>
          </a:xfrm>
          <a:solidFill>
            <a:srgbClr val="C6F5FE"/>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a:noAutofit/>
          </a:bodyPr>
          <a:lstStyle/>
          <a:p>
            <a:r>
              <a:rPr lang="en-US" sz="3600" dirty="0">
                <a:solidFill>
                  <a:srgbClr val="133A57"/>
                </a:solidFill>
              </a:rPr>
              <a:t>Coming Up from KYSSC:</a:t>
            </a:r>
          </a:p>
        </p:txBody>
      </p:sp>
      <p:graphicFrame>
        <p:nvGraphicFramePr>
          <p:cNvPr id="6" name="Content Placeholder 5">
            <a:extLst>
              <a:ext uri="{FF2B5EF4-FFF2-40B4-BE49-F238E27FC236}">
                <a16:creationId xmlns:a16="http://schemas.microsoft.com/office/drawing/2014/main" id="{CE8DB9AF-E143-7289-24FC-91E31C7BEE31}"/>
              </a:ext>
            </a:extLst>
          </p:cNvPr>
          <p:cNvGraphicFramePr>
            <a:graphicFrameLocks noGrp="1"/>
          </p:cNvGraphicFramePr>
          <p:nvPr>
            <p:ph idx="1"/>
            <p:extLst>
              <p:ext uri="{D42A27DB-BD31-4B8C-83A1-F6EECF244321}">
                <p14:modId xmlns:p14="http://schemas.microsoft.com/office/powerpoint/2010/main" val="3161173254"/>
              </p:ext>
            </p:extLst>
          </p:nvPr>
        </p:nvGraphicFramePr>
        <p:xfrm>
          <a:off x="601962" y="1430448"/>
          <a:ext cx="10515600" cy="46197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a:extLst>
              <a:ext uri="{FF2B5EF4-FFF2-40B4-BE49-F238E27FC236}">
                <a16:creationId xmlns:a16="http://schemas.microsoft.com/office/drawing/2014/main" id="{C438151B-9D3E-9D5E-9D5D-1E65D0BD69C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40469" y="6350862"/>
            <a:ext cx="4620777" cy="316993"/>
          </a:xfrm>
          <a:prstGeom prst="rect">
            <a:avLst/>
          </a:prstGeom>
        </p:spPr>
      </p:pic>
      <p:pic>
        <p:nvPicPr>
          <p:cNvPr id="5" name="Picture 4" descr="Icon&#10;&#10;Description automatically generated">
            <a:extLst>
              <a:ext uri="{FF2B5EF4-FFF2-40B4-BE49-F238E27FC236}">
                <a16:creationId xmlns:a16="http://schemas.microsoft.com/office/drawing/2014/main" id="{CD90CBFB-B5DC-75A1-E2A8-47721B65FFF2}"/>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9273308" y="0"/>
            <a:ext cx="2918691" cy="2918691"/>
          </a:xfrm>
          <a:prstGeom prst="rect">
            <a:avLst/>
          </a:prstGeom>
        </p:spPr>
      </p:pic>
    </p:spTree>
    <p:extLst>
      <p:ext uri="{BB962C8B-B14F-4D97-AF65-F5344CB8AC3E}">
        <p14:creationId xmlns:p14="http://schemas.microsoft.com/office/powerpoint/2010/main" val="3038916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CD5A67F-2E05-9447-BE84-553681C7818E}"/>
              </a:ext>
            </a:extLst>
          </p:cNvPr>
          <p:cNvSpPr>
            <a:spLocks noGrp="1"/>
          </p:cNvSpPr>
          <p:nvPr>
            <p:ph type="ctrTitle"/>
          </p:nvPr>
        </p:nvSpPr>
        <p:spPr>
          <a:xfrm>
            <a:off x="1127208" y="857251"/>
            <a:ext cx="4567422" cy="3098061"/>
          </a:xfrm>
        </p:spPr>
        <p:txBody>
          <a:bodyPr anchor="b">
            <a:normAutofit/>
          </a:bodyPr>
          <a:lstStyle/>
          <a:p>
            <a:pPr algn="l"/>
            <a:br>
              <a:rPr lang="en-US" sz="3400" dirty="0">
                <a:solidFill>
                  <a:srgbClr val="FFFFFF"/>
                </a:solidFill>
                <a:latin typeface="Lato" panose="020F0502020204030203" pitchFamily="34" charset="0"/>
              </a:rPr>
            </a:br>
            <a:r>
              <a:rPr lang="en-US" sz="3400" dirty="0">
                <a:solidFill>
                  <a:srgbClr val="FFFFFF"/>
                </a:solidFill>
                <a:latin typeface="Lato" panose="020F0502020204030203" pitchFamily="34" charset="0"/>
              </a:rPr>
              <a:t>KY Student Success Summit</a:t>
            </a:r>
            <a:br>
              <a:rPr lang="en-US" sz="3400" dirty="0">
                <a:solidFill>
                  <a:srgbClr val="FFFFFF"/>
                </a:solidFill>
                <a:latin typeface="Lato" panose="020F0502020204030203" pitchFamily="34" charset="0"/>
              </a:rPr>
            </a:br>
            <a:r>
              <a:rPr lang="en-US" sz="3400" dirty="0">
                <a:solidFill>
                  <a:srgbClr val="FFFFFF"/>
                </a:solidFill>
                <a:latin typeface="Lato" panose="020F0502020204030203" pitchFamily="34" charset="0"/>
              </a:rPr>
              <a:t>@ Western Kentucky University</a:t>
            </a:r>
            <a:br>
              <a:rPr lang="en-US" sz="3400" dirty="0">
                <a:solidFill>
                  <a:srgbClr val="FFFFFF"/>
                </a:solidFill>
                <a:latin typeface="Lato" panose="020F0502020204030203" pitchFamily="34" charset="0"/>
              </a:rPr>
            </a:br>
            <a:r>
              <a:rPr lang="en-US" sz="3400" dirty="0">
                <a:solidFill>
                  <a:srgbClr val="FFFFFF"/>
                </a:solidFill>
                <a:latin typeface="Lato" panose="020F0502020204030203" pitchFamily="34" charset="0"/>
              </a:rPr>
              <a:t>Feb. 26 – 27, 2024</a:t>
            </a:r>
          </a:p>
        </p:txBody>
      </p:sp>
      <p:sp>
        <p:nvSpPr>
          <p:cNvPr id="35" name="Rectangle 34">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D96ED082-4D0E-9A5F-5ED9-7A22B766304B}"/>
              </a:ext>
            </a:extLst>
          </p:cNvPr>
          <p:cNvSpPr>
            <a:spLocks noGrp="1"/>
          </p:cNvSpPr>
          <p:nvPr>
            <p:ph type="subTitle" idx="1"/>
          </p:nvPr>
        </p:nvSpPr>
        <p:spPr>
          <a:xfrm>
            <a:off x="1127208" y="4756265"/>
            <a:ext cx="4393278" cy="1244483"/>
          </a:xfrm>
        </p:spPr>
        <p:txBody>
          <a:bodyPr anchor="t">
            <a:normAutofit/>
          </a:bodyPr>
          <a:lstStyle/>
          <a:p>
            <a:pPr algn="l"/>
            <a:r>
              <a:rPr lang="en-US" sz="2000" dirty="0">
                <a:solidFill>
                  <a:srgbClr val="FFFFFF"/>
                </a:solidFill>
                <a:latin typeface="Lato" panose="020F0502020204030203" pitchFamily="34" charset="0"/>
              </a:rPr>
              <a:t>Theme: Partnerships that Work</a:t>
            </a:r>
          </a:p>
          <a:p>
            <a:pPr algn="l"/>
            <a:r>
              <a:rPr lang="en-US" sz="2000" dirty="0">
                <a:solidFill>
                  <a:srgbClr val="FFFFFF"/>
                </a:solidFill>
                <a:latin typeface="Lato" panose="020F0502020204030203" pitchFamily="34" charset="0"/>
              </a:rPr>
              <a:t>Early Bird Registration open now: </a:t>
            </a:r>
            <a:r>
              <a:rPr lang="en-US" sz="2000" u="sng" dirty="0">
                <a:solidFill>
                  <a:srgbClr val="FFFF00"/>
                </a:solidFill>
                <a:effectLst/>
                <a:latin typeface="Lato" panose="020F0502020204030203" pitchFamily="34" charset="0"/>
                <a:ea typeface="Calibri" panose="020F0502020204030204" pitchFamily="34" charset="0"/>
                <a:hlinkClick r:id="rId2">
                  <a:extLst>
                    <a:ext uri="{A12FA001-AC4F-418D-AE19-62706E023703}">
                      <ahyp:hlinkClr xmlns:ahyp="http://schemas.microsoft.com/office/drawing/2018/hyperlinkcolor" val="tx"/>
                    </a:ext>
                  </a:extLst>
                </a:hlinkClick>
              </a:rPr>
              <a:t>https://cpe.ky.gov/studentsuccess/</a:t>
            </a:r>
            <a:r>
              <a:rPr lang="en-US" sz="2000" dirty="0">
                <a:solidFill>
                  <a:srgbClr val="FFFF00"/>
                </a:solidFill>
                <a:effectLst/>
                <a:latin typeface="Lato" panose="020F0502020204030203" pitchFamily="34" charset="0"/>
                <a:ea typeface="Calibri" panose="020F0502020204030204" pitchFamily="34" charset="0"/>
              </a:rPr>
              <a:t> </a:t>
            </a:r>
            <a:endParaRPr lang="en-US" sz="2000" dirty="0">
              <a:solidFill>
                <a:srgbClr val="FFFF00"/>
              </a:solidFill>
              <a:latin typeface="Lato" panose="020F0502020204030203" pitchFamily="34" charset="0"/>
            </a:endParaRPr>
          </a:p>
        </p:txBody>
      </p:sp>
      <p:sp>
        <p:nvSpPr>
          <p:cNvPr id="37" name="Oval 36">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picture containing text, outdoor, sign&#10;&#10;Description automatically generated">
            <a:extLst>
              <a:ext uri="{FF2B5EF4-FFF2-40B4-BE49-F238E27FC236}">
                <a16:creationId xmlns:a16="http://schemas.microsoft.com/office/drawing/2014/main" id="{BF39AC38-D961-FC21-B171-59C13C6EBD3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20559" y="2950311"/>
            <a:ext cx="3737164" cy="971664"/>
          </a:xfrm>
          <a:prstGeom prst="rect">
            <a:avLst/>
          </a:prstGeom>
        </p:spPr>
      </p:pic>
    </p:spTree>
    <p:extLst>
      <p:ext uri="{BB962C8B-B14F-4D97-AF65-F5344CB8AC3E}">
        <p14:creationId xmlns:p14="http://schemas.microsoft.com/office/powerpoint/2010/main" val="1621719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8D0D6D3E-D7F9-4591-9CA9-DDF4DB1F73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50F21BC-A683-EC2D-B289-DEF040764928}"/>
              </a:ext>
            </a:extLst>
          </p:cNvPr>
          <p:cNvSpPr>
            <a:spLocks noGrp="1"/>
          </p:cNvSpPr>
          <p:nvPr>
            <p:ph type="title"/>
          </p:nvPr>
        </p:nvSpPr>
        <p:spPr>
          <a:xfrm>
            <a:off x="982636" y="345330"/>
            <a:ext cx="4613300" cy="768246"/>
          </a:xfrm>
        </p:spPr>
        <p:txBody>
          <a:bodyPr vert="horz" lIns="91440" tIns="45720" rIns="91440" bIns="45720" rtlCol="0" anchor="t">
            <a:normAutofit/>
          </a:bodyPr>
          <a:lstStyle/>
          <a:p>
            <a:r>
              <a:rPr lang="en-US" sz="4800" b="1" dirty="0"/>
              <a:t>Agenda</a:t>
            </a:r>
          </a:p>
        </p:txBody>
      </p:sp>
      <p:graphicFrame>
        <p:nvGraphicFramePr>
          <p:cNvPr id="4" name="Diagram 3">
            <a:extLst>
              <a:ext uri="{FF2B5EF4-FFF2-40B4-BE49-F238E27FC236}">
                <a16:creationId xmlns:a16="http://schemas.microsoft.com/office/drawing/2014/main" id="{7A856D6B-6573-DDF0-B1BF-EF5BFBE58FF6}"/>
              </a:ext>
            </a:extLst>
          </p:cNvPr>
          <p:cNvGraphicFramePr/>
          <p:nvPr>
            <p:extLst>
              <p:ext uri="{D42A27DB-BD31-4B8C-83A1-F6EECF244321}">
                <p14:modId xmlns:p14="http://schemas.microsoft.com/office/powerpoint/2010/main" val="2678768130"/>
              </p:ext>
            </p:extLst>
          </p:nvPr>
        </p:nvGraphicFramePr>
        <p:xfrm>
          <a:off x="901154" y="1212980"/>
          <a:ext cx="4694782" cy="51677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4" name="Rectangle 13">
            <a:extLst>
              <a:ext uri="{FF2B5EF4-FFF2-40B4-BE49-F238E27FC236}">
                <a16:creationId xmlns:a16="http://schemas.microsoft.com/office/drawing/2014/main" id="{C4C9F2B0-1044-46EB-8AEB-C3BFFDE6C2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23336" y="-3"/>
            <a:ext cx="4068664" cy="6858000"/>
          </a:xfrm>
          <a:prstGeom prst="rect">
            <a:avLst/>
          </a:prstGeom>
          <a:gradFill>
            <a:gsLst>
              <a:gs pos="26000">
                <a:srgbClr val="000000"/>
              </a:gs>
              <a:gs pos="100000">
                <a:schemeClr val="accent1"/>
              </a:gs>
            </a:gsLst>
            <a:lin ang="9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D28B54C3-B57B-472A-B96E-1FCB67093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23336" y="-3"/>
            <a:ext cx="3611463" cy="6858000"/>
          </a:xfrm>
          <a:prstGeom prst="rect">
            <a:avLst/>
          </a:prstGeom>
          <a:gradFill>
            <a:gsLst>
              <a:gs pos="0">
                <a:schemeClr val="accent1">
                  <a:lumMod val="75000"/>
                  <a:alpha val="56000"/>
                </a:schemeClr>
              </a:gs>
              <a:gs pos="100000">
                <a:srgbClr val="000000">
                  <a:alpha val="52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7DB3C429-F8DA-49B9-AF84-21996FCF7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230721" y="-107390"/>
            <a:ext cx="3853890" cy="4068665"/>
          </a:xfrm>
          <a:prstGeom prst="rect">
            <a:avLst/>
          </a:prstGeom>
          <a:gradFill>
            <a:gsLst>
              <a:gs pos="0">
                <a:srgbClr val="000000">
                  <a:alpha val="34000"/>
                </a:srgbClr>
              </a:gs>
              <a:gs pos="96000">
                <a:schemeClr val="accent1">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Shape&#10;&#10;Description automatically generated">
            <a:extLst>
              <a:ext uri="{FF2B5EF4-FFF2-40B4-BE49-F238E27FC236}">
                <a16:creationId xmlns:a16="http://schemas.microsoft.com/office/drawing/2014/main" id="{5DE7C902-D87E-9C46-93A1-1549B4E02B69}"/>
              </a:ext>
            </a:extLst>
          </p:cNvPr>
          <p:cNvPicPr>
            <a:picLocks noChangeAspect="1"/>
          </p:cNvPicPr>
          <p:nvPr/>
        </p:nvPicPr>
        <p:blipFill rotWithShape="1">
          <a:blip r:embed="rId7">
            <a:extLst>
              <a:ext uri="{28A0092B-C50C-407E-A947-70E740481C1C}">
                <a14:useLocalDpi xmlns:a14="http://schemas.microsoft.com/office/drawing/2010/main" val="0"/>
              </a:ext>
            </a:extLst>
          </a:blip>
          <a:srcRect r="-3" b="-3"/>
          <a:stretch/>
        </p:blipFill>
        <p:spPr>
          <a:xfrm>
            <a:off x="6096000" y="1012536"/>
            <a:ext cx="4756162" cy="4756162"/>
          </a:xfrm>
          <a:custGeom>
            <a:avLst/>
            <a:gdLst/>
            <a:ahLst/>
            <a:cxnLst/>
            <a:rect l="l" t="t" r="r" b="b"/>
            <a:pathLst>
              <a:path w="5031136" h="5031136">
                <a:moveTo>
                  <a:pt x="2515568" y="0"/>
                </a:moveTo>
                <a:cubicBezTo>
                  <a:pt x="3904878" y="0"/>
                  <a:pt x="5031136" y="1126258"/>
                  <a:pt x="5031136" y="2515568"/>
                </a:cubicBezTo>
                <a:cubicBezTo>
                  <a:pt x="5031136" y="3904878"/>
                  <a:pt x="3904878" y="5031136"/>
                  <a:pt x="2515568" y="5031136"/>
                </a:cubicBezTo>
                <a:cubicBezTo>
                  <a:pt x="1126258" y="5031136"/>
                  <a:pt x="0" y="3904878"/>
                  <a:pt x="0" y="2515568"/>
                </a:cubicBezTo>
                <a:cubicBezTo>
                  <a:pt x="0" y="1126258"/>
                  <a:pt x="1126258" y="0"/>
                  <a:pt x="2515568" y="0"/>
                </a:cubicBezTo>
                <a:close/>
              </a:path>
            </a:pathLst>
          </a:custGeom>
        </p:spPr>
      </p:pic>
    </p:spTree>
    <p:extLst>
      <p:ext uri="{BB962C8B-B14F-4D97-AF65-F5344CB8AC3E}">
        <p14:creationId xmlns:p14="http://schemas.microsoft.com/office/powerpoint/2010/main" val="31856335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5F7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DDF12-CD7E-AF2C-E1FE-B8FA9D12A9CC}"/>
              </a:ext>
            </a:extLst>
          </p:cNvPr>
          <p:cNvSpPr>
            <a:spLocks noGrp="1"/>
          </p:cNvSpPr>
          <p:nvPr>
            <p:ph type="title"/>
          </p:nvPr>
        </p:nvSpPr>
        <p:spPr/>
        <p:txBody>
          <a:bodyPr/>
          <a:lstStyle/>
          <a:p>
            <a:r>
              <a:rPr lang="en-US" b="1" dirty="0">
                <a:solidFill>
                  <a:srgbClr val="133A57"/>
                </a:solidFill>
                <a:latin typeface="Lato" panose="020F0502020204030203" pitchFamily="34" charset="0"/>
              </a:rPr>
              <a:t>The Kentucky Student Success Collaborative</a:t>
            </a:r>
          </a:p>
        </p:txBody>
      </p:sp>
      <p:sp>
        <p:nvSpPr>
          <p:cNvPr id="3" name="Text Placeholder 2">
            <a:extLst>
              <a:ext uri="{FF2B5EF4-FFF2-40B4-BE49-F238E27FC236}">
                <a16:creationId xmlns:a16="http://schemas.microsoft.com/office/drawing/2014/main" id="{C2A60714-B870-AB0F-861E-11A4A984854A}"/>
              </a:ext>
            </a:extLst>
          </p:cNvPr>
          <p:cNvSpPr>
            <a:spLocks noGrp="1"/>
          </p:cNvSpPr>
          <p:nvPr>
            <p:ph type="body" idx="1"/>
          </p:nvPr>
        </p:nvSpPr>
        <p:spPr/>
        <p:txBody>
          <a:bodyPr>
            <a:normAutofit fontScale="92500" lnSpcReduction="10000"/>
          </a:bodyPr>
          <a:lstStyle/>
          <a:p>
            <a:r>
              <a:rPr lang="en-US" sz="2800" dirty="0">
                <a:solidFill>
                  <a:schemeClr val="bg1">
                    <a:lumMod val="50000"/>
                  </a:schemeClr>
                </a:solidFill>
              </a:rPr>
              <a:t>Phyllis L. Clark, PhD (candidate)</a:t>
            </a:r>
          </a:p>
          <a:p>
            <a:r>
              <a:rPr lang="en-US" sz="2000" dirty="0">
                <a:solidFill>
                  <a:schemeClr val="bg1">
                    <a:lumMod val="50000"/>
                  </a:schemeClr>
                </a:solidFill>
              </a:rPr>
              <a:t>KY Council on Postsecondary Education (CPE)</a:t>
            </a:r>
          </a:p>
          <a:p>
            <a:pPr>
              <a:spcBef>
                <a:spcPts val="0"/>
              </a:spcBef>
            </a:pPr>
            <a:r>
              <a:rPr lang="en-US" sz="2000" dirty="0">
                <a:solidFill>
                  <a:schemeClr val="bg1">
                    <a:lumMod val="50000"/>
                  </a:schemeClr>
                </a:solidFill>
              </a:rPr>
              <a:t>Associate Director of KY Student Success Collaborative (KYSSC)</a:t>
            </a:r>
            <a:br>
              <a:rPr lang="en-US" sz="2000" dirty="0">
                <a:solidFill>
                  <a:schemeClr val="bg1">
                    <a:lumMod val="50000"/>
                  </a:schemeClr>
                </a:solidFill>
              </a:rPr>
            </a:br>
            <a:endParaRPr lang="en-US" sz="2000" dirty="0">
              <a:solidFill>
                <a:schemeClr val="bg1">
                  <a:lumMod val="50000"/>
                </a:schemeClr>
              </a:solidFill>
            </a:endParaRPr>
          </a:p>
          <a:p>
            <a:pPr>
              <a:spcBef>
                <a:spcPts val="0"/>
              </a:spcBef>
            </a:pPr>
            <a:r>
              <a:rPr lang="en-US" sz="2000" dirty="0">
                <a:solidFill>
                  <a:schemeClr val="bg1">
                    <a:lumMod val="50000"/>
                  </a:schemeClr>
                </a:solidFill>
              </a:rPr>
              <a:t>Lilly Massa-McKinley, Executive Director</a:t>
            </a:r>
          </a:p>
        </p:txBody>
      </p:sp>
      <p:pic>
        <p:nvPicPr>
          <p:cNvPr id="4" name="Picture 3">
            <a:extLst>
              <a:ext uri="{FF2B5EF4-FFF2-40B4-BE49-F238E27FC236}">
                <a16:creationId xmlns:a16="http://schemas.microsoft.com/office/drawing/2014/main" id="{A4D032CF-5ACD-6444-E731-0DD82D0ED6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469" y="6350862"/>
            <a:ext cx="4620777" cy="316993"/>
          </a:xfrm>
          <a:prstGeom prst="rect">
            <a:avLst/>
          </a:prstGeom>
        </p:spPr>
      </p:pic>
      <p:pic>
        <p:nvPicPr>
          <p:cNvPr id="5" name="Picture 4" descr="Icon&#10;&#10;Description automatically generated">
            <a:extLst>
              <a:ext uri="{FF2B5EF4-FFF2-40B4-BE49-F238E27FC236}">
                <a16:creationId xmlns:a16="http://schemas.microsoft.com/office/drawing/2014/main" id="{E467D413-BB7F-72A4-2577-A3D5F602E0E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73308" y="0"/>
            <a:ext cx="2918691" cy="2918691"/>
          </a:xfrm>
          <a:prstGeom prst="rect">
            <a:avLst/>
          </a:prstGeom>
        </p:spPr>
      </p:pic>
    </p:spTree>
    <p:extLst>
      <p:ext uri="{BB962C8B-B14F-4D97-AF65-F5344CB8AC3E}">
        <p14:creationId xmlns:p14="http://schemas.microsoft.com/office/powerpoint/2010/main" val="1139000412"/>
      </p:ext>
    </p:extLst>
  </p:cSld>
  <p:clrMapOvr>
    <a:masterClrMapping/>
  </p:clrMapOvr>
  <p:transition spd="slow">
    <p:wedge/>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descr="Shape&#10;&#10;Description automatically generated">
            <a:extLst>
              <a:ext uri="{FF2B5EF4-FFF2-40B4-BE49-F238E27FC236}">
                <a16:creationId xmlns:a16="http://schemas.microsoft.com/office/drawing/2014/main" id="{9F0BB9B8-A272-66F1-0FAF-98C56D1918E7}"/>
              </a:ext>
            </a:extLst>
          </p:cNvPr>
          <p:cNvPicPr>
            <a:picLocks noChangeAspect="1"/>
          </p:cNvPicPr>
          <p:nvPr/>
        </p:nvPicPr>
        <p:blipFill rotWithShape="1">
          <a:blip r:embed="rId2">
            <a:alphaModFix amt="45000"/>
            <a:extLst>
              <a:ext uri="{28A0092B-C50C-407E-A947-70E740481C1C}">
                <a14:useLocalDpi xmlns:a14="http://schemas.microsoft.com/office/drawing/2010/main" val="0"/>
              </a:ext>
            </a:extLst>
          </a:blip>
          <a:srcRect t="10800" b="18277"/>
          <a:stretch/>
        </p:blipFill>
        <p:spPr>
          <a:xfrm>
            <a:off x="0" y="0"/>
            <a:ext cx="9568872" cy="6857990"/>
          </a:xfrm>
          <a:prstGeom prst="rect">
            <a:avLst/>
          </a:prstGeom>
        </p:spPr>
      </p:pic>
      <p:sp>
        <p:nvSpPr>
          <p:cNvPr id="18" name="Rectangle 17">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itle 9">
            <a:extLst>
              <a:ext uri="{FF2B5EF4-FFF2-40B4-BE49-F238E27FC236}">
                <a16:creationId xmlns:a16="http://schemas.microsoft.com/office/drawing/2014/main" id="{A684B826-D8B4-76B6-809E-3A633782B7BB}"/>
              </a:ext>
            </a:extLst>
          </p:cNvPr>
          <p:cNvSpPr>
            <a:spLocks noGrp="1"/>
          </p:cNvSpPr>
          <p:nvPr>
            <p:ph type="title"/>
          </p:nvPr>
        </p:nvSpPr>
        <p:spPr>
          <a:xfrm>
            <a:off x="5935936" y="534279"/>
            <a:ext cx="5341664" cy="1899912"/>
          </a:xfrm>
        </p:spPr>
        <p:txBody>
          <a:bodyPr vert="horz" lIns="91440" tIns="45720" rIns="91440" bIns="45720" rtlCol="0" anchor="ctr">
            <a:normAutofit/>
          </a:bodyPr>
          <a:lstStyle/>
          <a:p>
            <a:r>
              <a:rPr lang="en-US" sz="4800" dirty="0">
                <a:solidFill>
                  <a:srgbClr val="133A57"/>
                </a:solidFill>
                <a:latin typeface="Lato" panose="020F0502020204030203" pitchFamily="34" charset="0"/>
              </a:rPr>
              <a:t>Purpose &amp; Vision of KYSSC</a:t>
            </a:r>
          </a:p>
        </p:txBody>
      </p:sp>
      <p:sp>
        <p:nvSpPr>
          <p:cNvPr id="8" name="Text Placeholder 7">
            <a:extLst>
              <a:ext uri="{FF2B5EF4-FFF2-40B4-BE49-F238E27FC236}">
                <a16:creationId xmlns:a16="http://schemas.microsoft.com/office/drawing/2014/main" id="{440BFD1E-14A3-5955-9F37-1145A861F86C}"/>
              </a:ext>
            </a:extLst>
          </p:cNvPr>
          <p:cNvSpPr>
            <a:spLocks noGrp="1"/>
          </p:cNvSpPr>
          <p:nvPr>
            <p:ph type="body" sz="half" idx="2"/>
          </p:nvPr>
        </p:nvSpPr>
        <p:spPr>
          <a:xfrm>
            <a:off x="5938982" y="2434201"/>
            <a:ext cx="5414817" cy="4197508"/>
          </a:xfrm>
        </p:spPr>
        <p:txBody>
          <a:bodyPr vert="horz" lIns="91440" tIns="45720" rIns="91440" bIns="45720" rtlCol="0">
            <a:normAutofit/>
          </a:bodyPr>
          <a:lstStyle/>
          <a:p>
            <a:r>
              <a:rPr lang="en-US" sz="2000" b="1" dirty="0">
                <a:solidFill>
                  <a:srgbClr val="133A57"/>
                </a:solidFill>
                <a:latin typeface="Lato" panose="020F0502020204030203" pitchFamily="34" charset="0"/>
              </a:rPr>
              <a:t>Purpose | </a:t>
            </a:r>
            <a:r>
              <a:rPr lang="en-US" sz="2000" dirty="0">
                <a:solidFill>
                  <a:srgbClr val="133A57"/>
                </a:solidFill>
                <a:latin typeface="Lato" panose="020F0502020204030203" pitchFamily="34" charset="0"/>
              </a:rPr>
              <a:t>Accelerate </a:t>
            </a:r>
            <a:r>
              <a:rPr lang="en-US" sz="2000" b="1" dirty="0">
                <a:solidFill>
                  <a:srgbClr val="133A57"/>
                </a:solidFill>
                <a:latin typeface="Lato" panose="020F0502020204030203" pitchFamily="34" charset="0"/>
              </a:rPr>
              <a:t>transformational change</a:t>
            </a:r>
            <a:r>
              <a:rPr lang="en-US" sz="2000" dirty="0">
                <a:solidFill>
                  <a:srgbClr val="133A57"/>
                </a:solidFill>
                <a:latin typeface="Lato" panose="020F0502020204030203" pitchFamily="34" charset="0"/>
              </a:rPr>
              <a:t> through collaboration on strategic student success priorities.</a:t>
            </a:r>
          </a:p>
          <a:p>
            <a:pPr indent="-228600">
              <a:buFont typeface="Arial" panose="020B0604020202020204" pitchFamily="34" charset="0"/>
              <a:buChar char="•"/>
            </a:pPr>
            <a:endParaRPr lang="en-US" sz="2000" b="1" dirty="0">
              <a:solidFill>
                <a:srgbClr val="133A57"/>
              </a:solidFill>
              <a:latin typeface="Lato" panose="020F0502020204030203" pitchFamily="34" charset="0"/>
            </a:endParaRPr>
          </a:p>
          <a:p>
            <a:r>
              <a:rPr lang="en-US" sz="2000" b="1" dirty="0">
                <a:solidFill>
                  <a:srgbClr val="133A57"/>
                </a:solidFill>
                <a:latin typeface="Lato" panose="020F0502020204030203" pitchFamily="34" charset="0"/>
              </a:rPr>
              <a:t>Charge | </a:t>
            </a:r>
            <a:r>
              <a:rPr lang="en-US" sz="2000" dirty="0">
                <a:solidFill>
                  <a:srgbClr val="133A57"/>
                </a:solidFill>
                <a:latin typeface="Lato" panose="020F0502020204030203" pitchFamily="34" charset="0"/>
              </a:rPr>
              <a:t>Facilitate </a:t>
            </a:r>
            <a:r>
              <a:rPr lang="en-US" sz="2000" b="1" dirty="0">
                <a:solidFill>
                  <a:srgbClr val="133A57"/>
                </a:solidFill>
                <a:latin typeface="Lato" panose="020F0502020204030203" pitchFamily="34" charset="0"/>
              </a:rPr>
              <a:t>collaboration, innovation, and impact </a:t>
            </a:r>
            <a:r>
              <a:rPr lang="en-US" sz="2000" dirty="0">
                <a:solidFill>
                  <a:srgbClr val="133A57"/>
                </a:solidFill>
                <a:latin typeface="Lato" panose="020F0502020204030203" pitchFamily="34" charset="0"/>
              </a:rPr>
              <a:t>through stakeholder engagement, design thinking, improvement science, and equity accountability principles. </a:t>
            </a:r>
          </a:p>
          <a:p>
            <a:pPr indent="-228600">
              <a:buFont typeface="Arial" panose="020B0604020202020204" pitchFamily="34" charset="0"/>
              <a:buChar char="•"/>
            </a:pPr>
            <a:endParaRPr lang="en-US" sz="2000" b="1" dirty="0">
              <a:solidFill>
                <a:srgbClr val="133A57"/>
              </a:solidFill>
              <a:latin typeface="Lato" panose="020F0502020204030203" pitchFamily="34" charset="0"/>
            </a:endParaRPr>
          </a:p>
          <a:p>
            <a:r>
              <a:rPr lang="en-US" sz="2000" b="1" dirty="0">
                <a:solidFill>
                  <a:srgbClr val="133A57"/>
                </a:solidFill>
                <a:latin typeface="Lato" panose="020F0502020204030203" pitchFamily="34" charset="0"/>
              </a:rPr>
              <a:t>Vision | </a:t>
            </a:r>
            <a:r>
              <a:rPr lang="en-US" sz="2000" dirty="0">
                <a:solidFill>
                  <a:srgbClr val="133A57"/>
                </a:solidFill>
                <a:latin typeface="Lato" panose="020F0502020204030203" pitchFamily="34" charset="0"/>
              </a:rPr>
              <a:t>Higher education leads to social impact and makes a positive difference in the quality of life of Kentuckians.</a:t>
            </a:r>
          </a:p>
        </p:txBody>
      </p:sp>
    </p:spTree>
    <p:extLst>
      <p:ext uri="{BB962C8B-B14F-4D97-AF65-F5344CB8AC3E}">
        <p14:creationId xmlns:p14="http://schemas.microsoft.com/office/powerpoint/2010/main" val="9489320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E3B75-7BB2-9DC1-F4D6-519308802A3F}"/>
              </a:ext>
            </a:extLst>
          </p:cNvPr>
          <p:cNvSpPr>
            <a:spLocks noGrp="1"/>
          </p:cNvSpPr>
          <p:nvPr>
            <p:ph type="title"/>
          </p:nvPr>
        </p:nvSpPr>
        <p:spPr>
          <a:xfrm>
            <a:off x="398092" y="136127"/>
            <a:ext cx="4729388" cy="2138793"/>
          </a:xfrm>
        </p:spPr>
        <p:txBody>
          <a:bodyPr>
            <a:normAutofit/>
          </a:bodyPr>
          <a:lstStyle/>
          <a:p>
            <a:br>
              <a:rPr lang="en-US" sz="4000" dirty="0">
                <a:solidFill>
                  <a:srgbClr val="133A57"/>
                </a:solidFill>
                <a:latin typeface="Lato Black" panose="020F0A02020204030203" pitchFamily="34" charset="0"/>
              </a:rPr>
            </a:br>
            <a:br>
              <a:rPr lang="en-US" sz="4000" dirty="0">
                <a:solidFill>
                  <a:srgbClr val="133A57"/>
                </a:solidFill>
                <a:latin typeface="Lato Black" panose="020F0A02020204030203" pitchFamily="34" charset="0"/>
              </a:rPr>
            </a:br>
            <a:r>
              <a:rPr lang="en-US" sz="4000" dirty="0">
                <a:solidFill>
                  <a:srgbClr val="133A57"/>
                </a:solidFill>
                <a:latin typeface="Lato Black" panose="020F0A02020204030203" pitchFamily="34" charset="0"/>
              </a:rPr>
              <a:t>Theory of Change</a:t>
            </a:r>
            <a:endParaRPr lang="en-US" sz="4000" dirty="0">
              <a:solidFill>
                <a:srgbClr val="133A57"/>
              </a:solidFill>
              <a:latin typeface="Lato" panose="020F0502020204030203" pitchFamily="34" charset="0"/>
            </a:endParaRPr>
          </a:p>
        </p:txBody>
      </p:sp>
      <p:pic>
        <p:nvPicPr>
          <p:cNvPr id="7" name="Picture 6">
            <a:extLst>
              <a:ext uri="{FF2B5EF4-FFF2-40B4-BE49-F238E27FC236}">
                <a16:creationId xmlns:a16="http://schemas.microsoft.com/office/drawing/2014/main" id="{094FFCE6-F575-734B-C87C-098FDE83244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469" y="6350862"/>
            <a:ext cx="4620777" cy="316993"/>
          </a:xfrm>
          <a:prstGeom prst="rect">
            <a:avLst/>
          </a:prstGeom>
        </p:spPr>
      </p:pic>
      <p:sp>
        <p:nvSpPr>
          <p:cNvPr id="5" name="Rectangle: Rounded Corners 4">
            <a:extLst>
              <a:ext uri="{FF2B5EF4-FFF2-40B4-BE49-F238E27FC236}">
                <a16:creationId xmlns:a16="http://schemas.microsoft.com/office/drawing/2014/main" id="{B6FED066-5F1B-5674-B730-07D964E126EB}"/>
              </a:ext>
            </a:extLst>
          </p:cNvPr>
          <p:cNvSpPr/>
          <p:nvPr/>
        </p:nvSpPr>
        <p:spPr>
          <a:xfrm>
            <a:off x="5477857" y="102550"/>
            <a:ext cx="6580262" cy="6622990"/>
          </a:xfrm>
          <a:prstGeom prst="roundRect">
            <a:avLst/>
          </a:prstGeom>
          <a:solidFill>
            <a:srgbClr val="E5F7FF"/>
          </a:solidFill>
          <a:ln>
            <a:solidFill>
              <a:srgbClr val="E5F7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Content Placeholder 3">
            <a:extLst>
              <a:ext uri="{FF2B5EF4-FFF2-40B4-BE49-F238E27FC236}">
                <a16:creationId xmlns:a16="http://schemas.microsoft.com/office/drawing/2014/main" id="{93D2265D-63C5-822F-BDAE-4C50CF56906A}"/>
              </a:ext>
            </a:extLst>
          </p:cNvPr>
          <p:cNvGraphicFramePr>
            <a:graphicFrameLocks/>
          </p:cNvGraphicFramePr>
          <p:nvPr/>
        </p:nvGraphicFramePr>
        <p:xfrm>
          <a:off x="5302668" y="190143"/>
          <a:ext cx="6930639" cy="64777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Oval 7">
            <a:extLst>
              <a:ext uri="{FF2B5EF4-FFF2-40B4-BE49-F238E27FC236}">
                <a16:creationId xmlns:a16="http://schemas.microsoft.com/office/drawing/2014/main" id="{939D76C7-CF39-5A08-C055-1B41AC6CAB02}"/>
              </a:ext>
            </a:extLst>
          </p:cNvPr>
          <p:cNvSpPr/>
          <p:nvPr/>
        </p:nvSpPr>
        <p:spPr>
          <a:xfrm>
            <a:off x="7392115" y="2040670"/>
            <a:ext cx="2768837" cy="2776659"/>
          </a:xfrm>
          <a:prstGeom prst="ellipse">
            <a:avLst/>
          </a:prstGeom>
          <a:solidFill>
            <a:srgbClr val="123854"/>
          </a:solidFill>
          <a:ln>
            <a:solidFill>
              <a:srgbClr val="123854"/>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3200" b="1" dirty="0">
                <a:latin typeface="Lato" panose="020F0502020204030203" pitchFamily="34" charset="0"/>
              </a:rPr>
              <a:t>Theory of Change</a:t>
            </a:r>
          </a:p>
        </p:txBody>
      </p:sp>
      <p:sp>
        <p:nvSpPr>
          <p:cNvPr id="10" name="TextBox 9">
            <a:extLst>
              <a:ext uri="{FF2B5EF4-FFF2-40B4-BE49-F238E27FC236}">
                <a16:creationId xmlns:a16="http://schemas.microsoft.com/office/drawing/2014/main" id="{F21DE972-DE52-C60C-3B88-8AC089F624E6}"/>
              </a:ext>
            </a:extLst>
          </p:cNvPr>
          <p:cNvSpPr txBox="1"/>
          <p:nvPr/>
        </p:nvSpPr>
        <p:spPr>
          <a:xfrm>
            <a:off x="407352" y="2274920"/>
            <a:ext cx="4862199" cy="3585597"/>
          </a:xfrm>
          <a:prstGeom prst="rect">
            <a:avLst/>
          </a:prstGeom>
          <a:noFill/>
        </p:spPr>
        <p:txBody>
          <a:bodyPr wrap="square" rtlCol="0">
            <a:spAutoFit/>
          </a:bodyPr>
          <a:lstStyle/>
          <a:p>
            <a:r>
              <a:rPr lang="en-US" dirty="0">
                <a:solidFill>
                  <a:srgbClr val="133A57"/>
                </a:solidFill>
                <a:latin typeface="Lato" panose="020F0502020204030203" pitchFamily="34" charset="0"/>
              </a:rPr>
              <a:t>Collaborative efforts fail when there is no agreed upon process of working together.</a:t>
            </a:r>
          </a:p>
          <a:p>
            <a:endParaRPr lang="en-US" sz="1100" dirty="0">
              <a:solidFill>
                <a:srgbClr val="133A57"/>
              </a:solidFill>
              <a:latin typeface="Lato" panose="020F0502020204030203" pitchFamily="34" charset="0"/>
            </a:endParaRPr>
          </a:p>
          <a:p>
            <a:r>
              <a:rPr lang="en-US" dirty="0">
                <a:solidFill>
                  <a:srgbClr val="133A57"/>
                </a:solidFill>
                <a:latin typeface="Lato" panose="020F0502020204030203" pitchFamily="34" charset="0"/>
              </a:rPr>
              <a:t>Through ongoing stakeholder engagement, KYSSC works with campuses to co-create a statewide strategy for common student success priorities and challenges.</a:t>
            </a:r>
          </a:p>
          <a:p>
            <a:endParaRPr lang="en-US" dirty="0">
              <a:solidFill>
                <a:srgbClr val="133A57"/>
              </a:solidFill>
              <a:latin typeface="Lato" panose="020F0502020204030203" pitchFamily="34" charset="0"/>
            </a:endParaRPr>
          </a:p>
          <a:p>
            <a:r>
              <a:rPr lang="en-US" dirty="0">
                <a:solidFill>
                  <a:srgbClr val="133A57"/>
                </a:solidFill>
                <a:latin typeface="Lato" panose="020F0502020204030203" pitchFamily="34" charset="0"/>
              </a:rPr>
              <a:t>Through collaboration, we can know more, learn faster, and scale quickly.</a:t>
            </a:r>
          </a:p>
          <a:p>
            <a:endParaRPr lang="en-US" dirty="0">
              <a:solidFill>
                <a:srgbClr val="133A57"/>
              </a:solidFill>
              <a:latin typeface="Lato" panose="020F0502020204030203" pitchFamily="34" charset="0"/>
            </a:endParaRPr>
          </a:p>
          <a:p>
            <a:r>
              <a:rPr lang="en-US" b="1" dirty="0">
                <a:solidFill>
                  <a:srgbClr val="133A57"/>
                </a:solidFill>
                <a:latin typeface="Lato" panose="020F0502020204030203" pitchFamily="34" charset="0"/>
              </a:rPr>
              <a:t>We can accomplish more together than any of us can achieve on our own.</a:t>
            </a:r>
          </a:p>
        </p:txBody>
      </p:sp>
      <p:sp>
        <p:nvSpPr>
          <p:cNvPr id="3" name="TextBox 2">
            <a:extLst>
              <a:ext uri="{FF2B5EF4-FFF2-40B4-BE49-F238E27FC236}">
                <a16:creationId xmlns:a16="http://schemas.microsoft.com/office/drawing/2014/main" id="{0CBAD9FE-7D6A-C755-583A-873FC9400E74}"/>
              </a:ext>
            </a:extLst>
          </p:cNvPr>
          <p:cNvSpPr txBox="1"/>
          <p:nvPr/>
        </p:nvSpPr>
        <p:spPr>
          <a:xfrm>
            <a:off x="10117160" y="6350862"/>
            <a:ext cx="1940959" cy="369332"/>
          </a:xfrm>
          <a:prstGeom prst="rect">
            <a:avLst/>
          </a:prstGeom>
          <a:noFill/>
        </p:spPr>
        <p:txBody>
          <a:bodyPr wrap="square" rtlCol="0">
            <a:spAutoFit/>
          </a:bodyPr>
          <a:lstStyle/>
          <a:p>
            <a:r>
              <a:rPr lang="en-US">
                <a:solidFill>
                  <a:srgbClr val="133A57"/>
                </a:solidFill>
                <a:latin typeface="Lato" panose="020F0502020204030203" pitchFamily="34" charset="0"/>
              </a:rPr>
              <a:t>© </a:t>
            </a:r>
            <a:r>
              <a:rPr lang="en-US" err="1">
                <a:solidFill>
                  <a:srgbClr val="133A57"/>
                </a:solidFill>
                <a:latin typeface="Lato" panose="020F0502020204030203" pitchFamily="34" charset="0"/>
              </a:rPr>
              <a:t>CivicLab</a:t>
            </a:r>
            <a:endParaRPr lang="en-US">
              <a:solidFill>
                <a:srgbClr val="133A57"/>
              </a:solidFill>
              <a:latin typeface="Lato" panose="020F0502020204030203" pitchFamily="34" charset="0"/>
            </a:endParaRPr>
          </a:p>
        </p:txBody>
      </p:sp>
    </p:spTree>
    <p:extLst>
      <p:ext uri="{BB962C8B-B14F-4D97-AF65-F5344CB8AC3E}">
        <p14:creationId xmlns:p14="http://schemas.microsoft.com/office/powerpoint/2010/main" val="16892178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itle 1">
            <a:extLst>
              <a:ext uri="{FF2B5EF4-FFF2-40B4-BE49-F238E27FC236}">
                <a16:creationId xmlns:a16="http://schemas.microsoft.com/office/drawing/2014/main" id="{407C7022-C457-20CC-1419-F2B69554DCF2}"/>
              </a:ext>
            </a:extLst>
          </p:cNvPr>
          <p:cNvSpPr txBox="1">
            <a:spLocks/>
          </p:cNvSpPr>
          <p:nvPr/>
        </p:nvSpPr>
        <p:spPr>
          <a:xfrm>
            <a:off x="1371597" y="348865"/>
            <a:ext cx="10044023" cy="87772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Aft>
                <a:spcPts val="600"/>
              </a:spcAft>
            </a:pPr>
            <a:r>
              <a:rPr lang="en-US" sz="4000" b="1" kern="1200">
                <a:solidFill>
                  <a:srgbClr val="FFFFFF"/>
                </a:solidFill>
                <a:latin typeface="+mj-lt"/>
                <a:ea typeface="+mj-ea"/>
                <a:cs typeface="+mj-cs"/>
              </a:rPr>
              <a:t>Student Success Framework &amp; Priorities</a:t>
            </a:r>
          </a:p>
        </p:txBody>
      </p:sp>
      <p:pic>
        <p:nvPicPr>
          <p:cNvPr id="7" name="Picture 6">
            <a:extLst>
              <a:ext uri="{FF2B5EF4-FFF2-40B4-BE49-F238E27FC236}">
                <a16:creationId xmlns:a16="http://schemas.microsoft.com/office/drawing/2014/main" id="{094FFCE6-F575-734B-C87C-098FDE83244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46739" y="6017766"/>
            <a:ext cx="4192581" cy="287618"/>
          </a:xfrm>
          <a:prstGeom prst="rect">
            <a:avLst/>
          </a:prstGeom>
        </p:spPr>
      </p:pic>
      <p:pic>
        <p:nvPicPr>
          <p:cNvPr id="20" name="Picture 19" descr="Icon&#10;&#10;Description automatically generated">
            <a:extLst>
              <a:ext uri="{FF2B5EF4-FFF2-40B4-BE49-F238E27FC236}">
                <a16:creationId xmlns:a16="http://schemas.microsoft.com/office/drawing/2014/main" id="{35942159-8574-8435-A3B1-99C8A592CEF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87171" y="2112579"/>
            <a:ext cx="9182030" cy="2000371"/>
          </a:xfrm>
          <a:prstGeom prst="rect">
            <a:avLst/>
          </a:prstGeom>
        </p:spPr>
      </p:pic>
      <p:sp>
        <p:nvSpPr>
          <p:cNvPr id="21" name="TextBox 20">
            <a:extLst>
              <a:ext uri="{FF2B5EF4-FFF2-40B4-BE49-F238E27FC236}">
                <a16:creationId xmlns:a16="http://schemas.microsoft.com/office/drawing/2014/main" id="{6CDC0060-FF8D-68CC-1058-A2FB62376EB5}"/>
              </a:ext>
            </a:extLst>
          </p:cNvPr>
          <p:cNvSpPr txBox="1"/>
          <p:nvPr/>
        </p:nvSpPr>
        <p:spPr>
          <a:xfrm>
            <a:off x="1787171" y="4226742"/>
            <a:ext cx="2370822" cy="994118"/>
          </a:xfrm>
          <a:prstGeom prst="rect">
            <a:avLst/>
          </a:prstGeom>
          <a:noFill/>
        </p:spPr>
        <p:txBody>
          <a:bodyPr wrap="square" rtlCol="0">
            <a:spAutoFit/>
          </a:bodyPr>
          <a:lstStyle/>
          <a:p>
            <a:pPr marL="257175" indent="-257175" defTabSz="822960">
              <a:spcAft>
                <a:spcPts val="600"/>
              </a:spcAft>
              <a:buFont typeface="Arial" panose="020B0604020202020204" pitchFamily="34" charset="0"/>
              <a:buChar char="•"/>
            </a:pPr>
            <a:r>
              <a:rPr lang="en-US" sz="1620" b="1" kern="1200">
                <a:solidFill>
                  <a:srgbClr val="006062"/>
                </a:solidFill>
                <a:latin typeface="Lato" panose="020F0502020204030203" pitchFamily="34" charset="0"/>
                <a:ea typeface="+mn-ea"/>
                <a:cs typeface="+mn-cs"/>
              </a:rPr>
              <a:t>Transfer Success</a:t>
            </a:r>
          </a:p>
          <a:p>
            <a:pPr marL="257175" indent="-257175" defTabSz="822960">
              <a:spcAft>
                <a:spcPts val="600"/>
              </a:spcAft>
              <a:buFont typeface="Arial" panose="020B0604020202020204" pitchFamily="34" charset="0"/>
              <a:buChar char="•"/>
            </a:pPr>
            <a:r>
              <a:rPr lang="en-US" sz="1620" kern="1200">
                <a:solidFill>
                  <a:srgbClr val="006244"/>
                </a:solidFill>
                <a:latin typeface="Lato" panose="020F0502020204030203" pitchFamily="34" charset="0"/>
                <a:ea typeface="+mn-ea"/>
                <a:cs typeface="+mn-cs"/>
              </a:rPr>
              <a:t>Admissions Redesign</a:t>
            </a:r>
          </a:p>
          <a:p>
            <a:pPr defTabSz="822960">
              <a:spcAft>
                <a:spcPts val="600"/>
              </a:spcAft>
            </a:pPr>
            <a:r>
              <a:rPr lang="en-US" sz="1620" kern="1200">
                <a:solidFill>
                  <a:schemeClr val="tx1"/>
                </a:solidFill>
                <a:latin typeface="Lato" panose="020F0502020204030203" pitchFamily="34" charset="0"/>
                <a:ea typeface="+mn-ea"/>
                <a:cs typeface="+mn-cs"/>
              </a:rPr>
              <a:t>	</a:t>
            </a:r>
            <a:r>
              <a:rPr lang="en-US" sz="1440" kern="1200">
                <a:solidFill>
                  <a:schemeClr val="tx1"/>
                </a:solidFill>
                <a:latin typeface="Lato" panose="020F0502020204030203" pitchFamily="34" charset="0"/>
                <a:ea typeface="+mn-ea"/>
                <a:cs typeface="+mn-cs"/>
              </a:rPr>
              <a:t>Summer Bridge</a:t>
            </a:r>
            <a:endParaRPr lang="en-US">
              <a:latin typeface="Lato" panose="020F0502020204030203" pitchFamily="34" charset="0"/>
            </a:endParaRPr>
          </a:p>
        </p:txBody>
      </p:sp>
      <p:sp>
        <p:nvSpPr>
          <p:cNvPr id="22" name="TextBox 21">
            <a:extLst>
              <a:ext uri="{FF2B5EF4-FFF2-40B4-BE49-F238E27FC236}">
                <a16:creationId xmlns:a16="http://schemas.microsoft.com/office/drawing/2014/main" id="{419588EC-19E7-8B96-A742-BC35E11250B5}"/>
              </a:ext>
            </a:extLst>
          </p:cNvPr>
          <p:cNvSpPr txBox="1"/>
          <p:nvPr/>
        </p:nvSpPr>
        <p:spPr>
          <a:xfrm>
            <a:off x="4253624" y="4226742"/>
            <a:ext cx="2664748" cy="1111073"/>
          </a:xfrm>
          <a:prstGeom prst="rect">
            <a:avLst/>
          </a:prstGeom>
          <a:noFill/>
        </p:spPr>
        <p:txBody>
          <a:bodyPr wrap="square" rtlCol="0">
            <a:spAutoFit/>
          </a:bodyPr>
          <a:lstStyle/>
          <a:p>
            <a:pPr marL="257175" indent="-257175" defTabSz="822960">
              <a:spcAft>
                <a:spcPts val="600"/>
              </a:spcAft>
              <a:buFont typeface="Arial" panose="020B0604020202020204" pitchFamily="34" charset="0"/>
              <a:buChar char="•"/>
            </a:pPr>
            <a:r>
              <a:rPr lang="en-US" sz="1620" b="1" kern="1200">
                <a:solidFill>
                  <a:srgbClr val="006062"/>
                </a:solidFill>
                <a:latin typeface="Lato" panose="020F0502020204030203" pitchFamily="34" charset="0"/>
                <a:ea typeface="+mn-ea"/>
                <a:cs typeface="+mn-cs"/>
              </a:rPr>
              <a:t>Gateway Course Success</a:t>
            </a:r>
          </a:p>
          <a:p>
            <a:pPr marL="668655" lvl="1" indent="-257175" defTabSz="822960">
              <a:spcAft>
                <a:spcPts val="600"/>
              </a:spcAft>
              <a:buFont typeface="Arial" panose="020B0604020202020204" pitchFamily="34" charset="0"/>
              <a:buChar char="•"/>
            </a:pPr>
            <a:r>
              <a:rPr lang="en-US" sz="1440" kern="1200">
                <a:solidFill>
                  <a:schemeClr val="tx1"/>
                </a:solidFill>
                <a:latin typeface="Lato" panose="020F0502020204030203" pitchFamily="34" charset="0"/>
                <a:ea typeface="+mn-ea"/>
                <a:cs typeface="+mn-cs"/>
              </a:rPr>
              <a:t>College Algebra Success Project</a:t>
            </a:r>
            <a:endParaRPr lang="en-US" sz="1600">
              <a:latin typeface="Lato" panose="020F0502020204030203" pitchFamily="34" charset="0"/>
            </a:endParaRPr>
          </a:p>
        </p:txBody>
      </p:sp>
      <p:sp>
        <p:nvSpPr>
          <p:cNvPr id="23" name="TextBox 22">
            <a:extLst>
              <a:ext uri="{FF2B5EF4-FFF2-40B4-BE49-F238E27FC236}">
                <a16:creationId xmlns:a16="http://schemas.microsoft.com/office/drawing/2014/main" id="{090E0877-9970-AD74-E327-F0DE0271FCA3}"/>
              </a:ext>
            </a:extLst>
          </p:cNvPr>
          <p:cNvSpPr txBox="1"/>
          <p:nvPr/>
        </p:nvSpPr>
        <p:spPr>
          <a:xfrm>
            <a:off x="6720080" y="4226742"/>
            <a:ext cx="2370822" cy="667875"/>
          </a:xfrm>
          <a:prstGeom prst="rect">
            <a:avLst/>
          </a:prstGeom>
          <a:noFill/>
        </p:spPr>
        <p:txBody>
          <a:bodyPr wrap="square" rtlCol="0">
            <a:spAutoFit/>
          </a:bodyPr>
          <a:lstStyle/>
          <a:p>
            <a:pPr marL="257175" indent="-257175" defTabSz="822960">
              <a:spcAft>
                <a:spcPts val="600"/>
              </a:spcAft>
              <a:buFont typeface="Arial" panose="020B0604020202020204" pitchFamily="34" charset="0"/>
              <a:buChar char="•"/>
            </a:pPr>
            <a:r>
              <a:rPr lang="en-US" sz="1620" b="1" kern="1200">
                <a:solidFill>
                  <a:srgbClr val="006062"/>
                </a:solidFill>
                <a:latin typeface="Lato" panose="020F0502020204030203" pitchFamily="34" charset="0"/>
                <a:ea typeface="+mn-ea"/>
                <a:cs typeface="+mn-cs"/>
              </a:rPr>
              <a:t>Student Basic Needs</a:t>
            </a:r>
          </a:p>
          <a:p>
            <a:pPr marL="257175" indent="-257175" defTabSz="822960">
              <a:spcAft>
                <a:spcPts val="600"/>
              </a:spcAft>
              <a:buFont typeface="Arial" panose="020B0604020202020204" pitchFamily="34" charset="0"/>
              <a:buChar char="•"/>
            </a:pPr>
            <a:r>
              <a:rPr lang="en-US" sz="1620" kern="1200">
                <a:solidFill>
                  <a:srgbClr val="006244"/>
                </a:solidFill>
                <a:latin typeface="Lato" panose="020F0502020204030203" pitchFamily="34" charset="0"/>
                <a:ea typeface="+mn-ea"/>
                <a:cs typeface="+mn-cs"/>
              </a:rPr>
              <a:t>Mental Health</a:t>
            </a:r>
            <a:endParaRPr lang="en-US">
              <a:solidFill>
                <a:srgbClr val="4AD6BA"/>
              </a:solidFill>
              <a:latin typeface="Lato" panose="020F0502020204030203" pitchFamily="34" charset="0"/>
            </a:endParaRPr>
          </a:p>
        </p:txBody>
      </p:sp>
      <p:sp>
        <p:nvSpPr>
          <p:cNvPr id="5" name="Arrow: Bent-Up 4">
            <a:extLst>
              <a:ext uri="{FF2B5EF4-FFF2-40B4-BE49-F238E27FC236}">
                <a16:creationId xmlns:a16="http://schemas.microsoft.com/office/drawing/2014/main" id="{3B0B81A1-3481-7045-156F-C269B8E9E771}"/>
              </a:ext>
            </a:extLst>
          </p:cNvPr>
          <p:cNvSpPr/>
          <p:nvPr/>
        </p:nvSpPr>
        <p:spPr>
          <a:xfrm rot="5400000">
            <a:off x="2405836" y="4742537"/>
            <a:ext cx="232191" cy="244611"/>
          </a:xfrm>
          <a:prstGeom prst="bentUpArrow">
            <a:avLst/>
          </a:prstGeom>
          <a:solidFill>
            <a:srgbClr val="009EA0"/>
          </a:solidFill>
          <a:ln>
            <a:solidFill>
              <a:srgbClr val="009E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Arrow: Bent-Up 1">
            <a:extLst>
              <a:ext uri="{FF2B5EF4-FFF2-40B4-BE49-F238E27FC236}">
                <a16:creationId xmlns:a16="http://schemas.microsoft.com/office/drawing/2014/main" id="{11396701-487D-B680-0AEB-01FE4C4FAE1B}"/>
              </a:ext>
            </a:extLst>
          </p:cNvPr>
          <p:cNvSpPr/>
          <p:nvPr/>
        </p:nvSpPr>
        <p:spPr>
          <a:xfrm rot="5400000">
            <a:off x="4751648" y="4751973"/>
            <a:ext cx="232191" cy="244611"/>
          </a:xfrm>
          <a:prstGeom prst="bentUpArrow">
            <a:avLst/>
          </a:prstGeom>
          <a:solidFill>
            <a:srgbClr val="009EA0"/>
          </a:solidFill>
          <a:ln>
            <a:solidFill>
              <a:srgbClr val="009E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026164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E5F7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DDF12-CD7E-AF2C-E1FE-B8FA9D12A9CC}"/>
              </a:ext>
            </a:extLst>
          </p:cNvPr>
          <p:cNvSpPr>
            <a:spLocks noGrp="1"/>
          </p:cNvSpPr>
          <p:nvPr>
            <p:ph type="title"/>
          </p:nvPr>
        </p:nvSpPr>
        <p:spPr/>
        <p:txBody>
          <a:bodyPr/>
          <a:lstStyle/>
          <a:p>
            <a:r>
              <a:rPr lang="en-US" b="1" dirty="0">
                <a:solidFill>
                  <a:srgbClr val="133A57"/>
                </a:solidFill>
                <a:latin typeface="Lato" panose="020F0502020204030203" pitchFamily="34" charset="0"/>
              </a:rPr>
              <a:t>Complete College America – Purpose First</a:t>
            </a:r>
          </a:p>
        </p:txBody>
      </p:sp>
      <p:sp>
        <p:nvSpPr>
          <p:cNvPr id="3" name="Text Placeholder 2">
            <a:extLst>
              <a:ext uri="{FF2B5EF4-FFF2-40B4-BE49-F238E27FC236}">
                <a16:creationId xmlns:a16="http://schemas.microsoft.com/office/drawing/2014/main" id="{C2A60714-B870-AB0F-861E-11A4A984854A}"/>
              </a:ext>
            </a:extLst>
          </p:cNvPr>
          <p:cNvSpPr>
            <a:spLocks noGrp="1"/>
          </p:cNvSpPr>
          <p:nvPr>
            <p:ph type="body" idx="1"/>
          </p:nvPr>
        </p:nvSpPr>
        <p:spPr/>
        <p:txBody>
          <a:bodyPr>
            <a:normAutofit/>
          </a:bodyPr>
          <a:lstStyle/>
          <a:p>
            <a:r>
              <a:rPr lang="en-US" sz="2800" dirty="0">
                <a:solidFill>
                  <a:schemeClr val="bg1">
                    <a:lumMod val="50000"/>
                  </a:schemeClr>
                </a:solidFill>
              </a:rPr>
              <a:t>Nikolas Huot, Asst. VP for Institutional Transformation</a:t>
            </a:r>
          </a:p>
        </p:txBody>
      </p:sp>
      <p:pic>
        <p:nvPicPr>
          <p:cNvPr id="4" name="Picture 3">
            <a:extLst>
              <a:ext uri="{FF2B5EF4-FFF2-40B4-BE49-F238E27FC236}">
                <a16:creationId xmlns:a16="http://schemas.microsoft.com/office/drawing/2014/main" id="{A4D032CF-5ACD-6444-E731-0DD82D0ED6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469" y="6350862"/>
            <a:ext cx="4620777" cy="316993"/>
          </a:xfrm>
          <a:prstGeom prst="rect">
            <a:avLst/>
          </a:prstGeom>
        </p:spPr>
      </p:pic>
      <p:pic>
        <p:nvPicPr>
          <p:cNvPr id="5" name="Picture 4" descr="Icon&#10;&#10;Description automatically generated">
            <a:extLst>
              <a:ext uri="{FF2B5EF4-FFF2-40B4-BE49-F238E27FC236}">
                <a16:creationId xmlns:a16="http://schemas.microsoft.com/office/drawing/2014/main" id="{E467D413-BB7F-72A4-2577-A3D5F602E0E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73308" y="0"/>
            <a:ext cx="2918691" cy="2918691"/>
          </a:xfrm>
          <a:prstGeom prst="rect">
            <a:avLst/>
          </a:prstGeom>
        </p:spPr>
      </p:pic>
      <p:pic>
        <p:nvPicPr>
          <p:cNvPr id="7" name="Picture 6" descr="A person wearing glasses and a suit&#10;&#10;Description automatically generated with medium confidence">
            <a:extLst>
              <a:ext uri="{FF2B5EF4-FFF2-40B4-BE49-F238E27FC236}">
                <a16:creationId xmlns:a16="http://schemas.microsoft.com/office/drawing/2014/main" id="{F54F88E8-441A-0AF0-96B4-BD026B293D0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341562" y="4074387"/>
            <a:ext cx="2276475" cy="2276475"/>
          </a:xfrm>
          <a:prstGeom prst="rect">
            <a:avLst/>
          </a:prstGeom>
        </p:spPr>
      </p:pic>
    </p:spTree>
    <p:extLst>
      <p:ext uri="{BB962C8B-B14F-4D97-AF65-F5344CB8AC3E}">
        <p14:creationId xmlns:p14="http://schemas.microsoft.com/office/powerpoint/2010/main" val="2433294050"/>
      </p:ext>
    </p:extLst>
  </p:cSld>
  <p:clrMapOvr>
    <a:masterClrMapping/>
  </p:clrMapOvr>
  <p:transition spd="slow">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1FD47-DBE6-0113-03F1-141F2B4604E3}"/>
              </a:ext>
            </a:extLst>
          </p:cNvPr>
          <p:cNvSpPr>
            <a:spLocks noGrp="1"/>
          </p:cNvSpPr>
          <p:nvPr>
            <p:ph type="title"/>
          </p:nvPr>
        </p:nvSpPr>
        <p:spPr>
          <a:xfrm>
            <a:off x="601961" y="382729"/>
            <a:ext cx="10354107" cy="911917"/>
          </a:xfrm>
          <a:solidFill>
            <a:srgbClr val="C6F5FE"/>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a:noAutofit/>
          </a:bodyPr>
          <a:lstStyle/>
          <a:p>
            <a:r>
              <a:rPr lang="en-US" sz="3600" dirty="0">
                <a:solidFill>
                  <a:srgbClr val="133A57"/>
                </a:solidFill>
              </a:rPr>
              <a:t>KY Purpose First CHARGE</a:t>
            </a:r>
          </a:p>
        </p:txBody>
      </p:sp>
      <p:pic>
        <p:nvPicPr>
          <p:cNvPr id="4" name="Picture 3">
            <a:extLst>
              <a:ext uri="{FF2B5EF4-FFF2-40B4-BE49-F238E27FC236}">
                <a16:creationId xmlns:a16="http://schemas.microsoft.com/office/drawing/2014/main" id="{C438151B-9D3E-9D5E-9D5D-1E65D0BD69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469" y="6350862"/>
            <a:ext cx="4620777" cy="316993"/>
          </a:xfrm>
          <a:prstGeom prst="rect">
            <a:avLst/>
          </a:prstGeom>
        </p:spPr>
      </p:pic>
      <p:pic>
        <p:nvPicPr>
          <p:cNvPr id="5" name="Picture 4" descr="Icon&#10;&#10;Description automatically generated">
            <a:extLst>
              <a:ext uri="{FF2B5EF4-FFF2-40B4-BE49-F238E27FC236}">
                <a16:creationId xmlns:a16="http://schemas.microsoft.com/office/drawing/2014/main" id="{CD90CBFB-B5DC-75A1-E2A8-47721B65FFF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5722" y="-9330"/>
            <a:ext cx="2096277" cy="2096277"/>
          </a:xfrm>
          <a:prstGeom prst="rect">
            <a:avLst/>
          </a:prstGeom>
        </p:spPr>
      </p:pic>
      <p:sp>
        <p:nvSpPr>
          <p:cNvPr id="7" name="Content Placeholder 6">
            <a:extLst>
              <a:ext uri="{FF2B5EF4-FFF2-40B4-BE49-F238E27FC236}">
                <a16:creationId xmlns:a16="http://schemas.microsoft.com/office/drawing/2014/main" id="{8B5249A1-C201-0F21-08C3-F322A20282D9}"/>
              </a:ext>
            </a:extLst>
          </p:cNvPr>
          <p:cNvSpPr>
            <a:spLocks noGrp="1"/>
          </p:cNvSpPr>
          <p:nvPr>
            <p:ph idx="1"/>
          </p:nvPr>
        </p:nvSpPr>
        <p:spPr/>
        <p:txBody>
          <a:bodyPr/>
          <a:lstStyle/>
          <a:p>
            <a:pPr marL="0" indent="0">
              <a:buNone/>
            </a:pPr>
            <a:r>
              <a:rPr lang="en-US" dirty="0">
                <a:solidFill>
                  <a:srgbClr val="009EA0"/>
                </a:solidFill>
              </a:rPr>
              <a:t>To ensure greater social mobility for minoritized communities, whether high school graduates or displaced workers, colleges must provide relevant information associated with all careers, link academic pathways to all programs of study, with clear connections between learning outcomes and job competencies. </a:t>
            </a:r>
          </a:p>
          <a:p>
            <a:pPr marL="0" indent="0">
              <a:buNone/>
            </a:pPr>
            <a:r>
              <a:rPr lang="en-US" dirty="0"/>
              <a:t>Achieving this requires colleges and universities to implement Complete College America’s Purpose strategies at scale, aligning the work of business and industry professionals with postsecondary institutions across two-year and four-year spaces, all the while ensuring a </a:t>
            </a:r>
            <a:r>
              <a:rPr lang="en-US" b="1" dirty="0">
                <a:solidFill>
                  <a:srgbClr val="009EA0"/>
                </a:solidFill>
              </a:rPr>
              <a:t>comprehensive transition </a:t>
            </a:r>
            <a:r>
              <a:rPr lang="en-US" dirty="0"/>
              <a:t>from high school to college.</a:t>
            </a:r>
          </a:p>
        </p:txBody>
      </p:sp>
    </p:spTree>
    <p:extLst>
      <p:ext uri="{BB962C8B-B14F-4D97-AF65-F5344CB8AC3E}">
        <p14:creationId xmlns:p14="http://schemas.microsoft.com/office/powerpoint/2010/main" val="94642287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1FD47-DBE6-0113-03F1-141F2B4604E3}"/>
              </a:ext>
            </a:extLst>
          </p:cNvPr>
          <p:cNvSpPr>
            <a:spLocks noGrp="1"/>
          </p:cNvSpPr>
          <p:nvPr>
            <p:ph type="title"/>
          </p:nvPr>
        </p:nvSpPr>
        <p:spPr>
          <a:xfrm>
            <a:off x="601961" y="382729"/>
            <a:ext cx="10354107" cy="911917"/>
          </a:xfrm>
          <a:solidFill>
            <a:srgbClr val="C6F5FE"/>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a:noAutofit/>
          </a:bodyPr>
          <a:lstStyle/>
          <a:p>
            <a:r>
              <a:rPr lang="en-US" sz="3600" dirty="0">
                <a:solidFill>
                  <a:srgbClr val="133A57"/>
                </a:solidFill>
              </a:rPr>
              <a:t>KY Purpose First PARTICIPANTS</a:t>
            </a:r>
          </a:p>
        </p:txBody>
      </p:sp>
      <p:pic>
        <p:nvPicPr>
          <p:cNvPr id="4" name="Picture 3">
            <a:extLst>
              <a:ext uri="{FF2B5EF4-FFF2-40B4-BE49-F238E27FC236}">
                <a16:creationId xmlns:a16="http://schemas.microsoft.com/office/drawing/2014/main" id="{C438151B-9D3E-9D5E-9D5D-1E65D0BD69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469" y="6350862"/>
            <a:ext cx="4620777" cy="316993"/>
          </a:xfrm>
          <a:prstGeom prst="rect">
            <a:avLst/>
          </a:prstGeom>
        </p:spPr>
      </p:pic>
      <p:pic>
        <p:nvPicPr>
          <p:cNvPr id="5" name="Picture 4" descr="Icon&#10;&#10;Description automatically generated">
            <a:extLst>
              <a:ext uri="{FF2B5EF4-FFF2-40B4-BE49-F238E27FC236}">
                <a16:creationId xmlns:a16="http://schemas.microsoft.com/office/drawing/2014/main" id="{CD90CBFB-B5DC-75A1-E2A8-47721B65FFF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95722" y="-9330"/>
            <a:ext cx="2096277" cy="2096277"/>
          </a:xfrm>
          <a:prstGeom prst="rect">
            <a:avLst/>
          </a:prstGeom>
        </p:spPr>
      </p:pic>
      <p:sp>
        <p:nvSpPr>
          <p:cNvPr id="6" name="Content Placeholder 5">
            <a:extLst>
              <a:ext uri="{FF2B5EF4-FFF2-40B4-BE49-F238E27FC236}">
                <a16:creationId xmlns:a16="http://schemas.microsoft.com/office/drawing/2014/main" id="{2B926EE6-81F2-04F5-9A3B-8BF970676980}"/>
              </a:ext>
            </a:extLst>
          </p:cNvPr>
          <p:cNvSpPr>
            <a:spLocks noGrp="1"/>
          </p:cNvSpPr>
          <p:nvPr>
            <p:ph idx="1"/>
          </p:nvPr>
        </p:nvSpPr>
        <p:spPr/>
        <p:txBody>
          <a:bodyPr>
            <a:normAutofit lnSpcReduction="10000"/>
          </a:bodyPr>
          <a:lstStyle/>
          <a:p>
            <a:r>
              <a:rPr lang="en-US" dirty="0"/>
              <a:t>Bellarmine University</a:t>
            </a:r>
          </a:p>
          <a:p>
            <a:r>
              <a:rPr lang="en-US" dirty="0"/>
              <a:t>Hazard Community &amp; Technical College</a:t>
            </a:r>
          </a:p>
          <a:p>
            <a:r>
              <a:rPr lang="en-US" dirty="0"/>
              <a:t>Kentucky State University</a:t>
            </a:r>
          </a:p>
          <a:p>
            <a:r>
              <a:rPr lang="en-US" dirty="0"/>
              <a:t>Midway University</a:t>
            </a:r>
          </a:p>
          <a:p>
            <a:r>
              <a:rPr lang="en-US" dirty="0"/>
              <a:t>Morehead State University</a:t>
            </a:r>
          </a:p>
          <a:p>
            <a:r>
              <a:rPr lang="en-US" dirty="0"/>
              <a:t>Northern Kentucky University</a:t>
            </a:r>
          </a:p>
          <a:p>
            <a:r>
              <a:rPr lang="en-US" dirty="0"/>
              <a:t>Simmons College of Kentucky</a:t>
            </a:r>
          </a:p>
          <a:p>
            <a:r>
              <a:rPr lang="en-US" dirty="0"/>
              <a:t>Spalding University</a:t>
            </a:r>
          </a:p>
          <a:p>
            <a:r>
              <a:rPr lang="en-US" dirty="0"/>
              <a:t>University of Louisville</a:t>
            </a:r>
          </a:p>
          <a:p>
            <a:endParaRPr lang="en-US" dirty="0"/>
          </a:p>
        </p:txBody>
      </p:sp>
    </p:spTree>
    <p:extLst>
      <p:ext uri="{BB962C8B-B14F-4D97-AF65-F5344CB8AC3E}">
        <p14:creationId xmlns:p14="http://schemas.microsoft.com/office/powerpoint/2010/main" val="100531687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3814211c-7d0f-4379-94b5-88094a3efc53">
      <Terms xmlns="http://schemas.microsoft.com/office/infopath/2007/PartnerControls"/>
    </lcf76f155ced4ddcb4097134ff3c332f>
    <TaxCatchAll xmlns="6b6e9cdf-a2b8-4e66-be12-9922cd51cd3b"/>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D5723F9A046654CAA351CC09ACB54F3" ma:contentTypeVersion="15" ma:contentTypeDescription="Create a new document." ma:contentTypeScope="" ma:versionID="db38d280620cb6bbae8209e8d79a2b5d">
  <xsd:schema xmlns:xsd="http://www.w3.org/2001/XMLSchema" xmlns:xs="http://www.w3.org/2001/XMLSchema" xmlns:p="http://schemas.microsoft.com/office/2006/metadata/properties" xmlns:ns2="3814211c-7d0f-4379-94b5-88094a3efc53" xmlns:ns3="6b6e9cdf-a2b8-4e66-be12-9922cd51cd3b" targetNamespace="http://schemas.microsoft.com/office/2006/metadata/properties" ma:root="true" ma:fieldsID="5ccb82b0498eea536083c61e8b703428" ns2:_="" ns3:_="">
    <xsd:import namespace="3814211c-7d0f-4379-94b5-88094a3efc53"/>
    <xsd:import namespace="6b6e9cdf-a2b8-4e66-be12-9922cd51cd3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814211c-7d0f-4379-94b5-88094a3efc5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82dc76aa-dc8f-4179-8eb3-f38e88ab1c1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b6e9cdf-a2b8-4e66-be12-9922cd51cd3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4da73715-d0c6-409c-9fd6-b68b9987d0be}" ma:internalName="TaxCatchAll" ma:showField="CatchAllData" ma:web="6b6e9cdf-a2b8-4e66-be12-9922cd51cd3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310EE4E-FA48-4374-AC98-3516439299A7}">
  <ds:schemaRefs>
    <ds:schemaRef ds:uri="http://schemas.microsoft.com/sharepoint/v3/contenttype/forms"/>
  </ds:schemaRefs>
</ds:datastoreItem>
</file>

<file path=customXml/itemProps2.xml><?xml version="1.0" encoding="utf-8"?>
<ds:datastoreItem xmlns:ds="http://schemas.openxmlformats.org/officeDocument/2006/customXml" ds:itemID="{309C9F89-92DA-475F-8B74-DEF011915184}">
  <ds:schemaRefs>
    <ds:schemaRef ds:uri="6b6e9cdf-a2b8-4e66-be12-9922cd51cd3b"/>
    <ds:schemaRef ds:uri="http://schemas.microsoft.com/office/2006/documentManagement/types"/>
    <ds:schemaRef ds:uri="http://purl.org/dc/terms/"/>
    <ds:schemaRef ds:uri="3814211c-7d0f-4379-94b5-88094a3efc53"/>
    <ds:schemaRef ds:uri="http://schemas.openxmlformats.org/package/2006/metadata/core-properties"/>
    <ds:schemaRef ds:uri="http://purl.org/dc/dcmitype/"/>
    <ds:schemaRef ds:uri="http://purl.org/dc/elements/1.1/"/>
    <ds:schemaRef ds:uri="http://schemas.microsoft.com/office/infopath/2007/PartnerControl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145B2440-8475-4594-9483-5C26142DAF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814211c-7d0f-4379-94b5-88094a3efc53"/>
    <ds:schemaRef ds:uri="6b6e9cdf-a2b8-4e66-be12-9922cd51cd3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18143</TotalTime>
  <Words>717</Words>
  <Application>Microsoft Office PowerPoint</Application>
  <PresentationFormat>Widescreen</PresentationFormat>
  <Paragraphs>109</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Lato</vt:lpstr>
      <vt:lpstr>Lato Black</vt:lpstr>
      <vt:lpstr>Office Theme</vt:lpstr>
      <vt:lpstr>Impact Webinar: Integrating Career Exploration Activities into the Onboarding Process  Partners: KYSSC | CCA-Purpose First         December 1, 2023</vt:lpstr>
      <vt:lpstr>Agenda</vt:lpstr>
      <vt:lpstr>The Kentucky Student Success Collaborative</vt:lpstr>
      <vt:lpstr>Purpose &amp; Vision of KYSSC</vt:lpstr>
      <vt:lpstr>  Theory of Change</vt:lpstr>
      <vt:lpstr>PowerPoint Presentation</vt:lpstr>
      <vt:lpstr>Complete College America – Purpose First</vt:lpstr>
      <vt:lpstr>KY Purpose First CHARGE</vt:lpstr>
      <vt:lpstr>KY Purpose First PARTICIPANTS</vt:lpstr>
      <vt:lpstr>Campus Project Overview Purpose First Project Panelists </vt:lpstr>
      <vt:lpstr>Participant Experiences and Lessons Learned</vt:lpstr>
      <vt:lpstr>What worked well for your campus during this experience?</vt:lpstr>
      <vt:lpstr>What were your difficulties and obstacles with the experience?</vt:lpstr>
      <vt:lpstr>What’s the best next step for your campus?</vt:lpstr>
      <vt:lpstr>What advice can you share with other institutions?</vt:lpstr>
      <vt:lpstr>Q&amp;A &amp; Open Discussion</vt:lpstr>
      <vt:lpstr>Coming Up from KYSSC:</vt:lpstr>
      <vt:lpstr> KY Student Success Summit @ Western Kentucky University Feb. 26 – 27, 2024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Theory of Change | We can achieve more together than any of us can individually.</dc:title>
  <dc:creator>Massa-McKinley, Lilly (CPE)</dc:creator>
  <cp:lastModifiedBy>Clark, Phyllis L (CPE)</cp:lastModifiedBy>
  <cp:revision>8</cp:revision>
  <dcterms:created xsi:type="dcterms:W3CDTF">2023-10-06T21:31:42Z</dcterms:created>
  <dcterms:modified xsi:type="dcterms:W3CDTF">2023-12-01T17:51:21Z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0x010100DD5723F9A046654CAA351CC09ACB54F3</vt:lpwstr>
  </property>
  <property fmtid="{D5CDD505-2E9C-101B-9397-08002B2CF9AE}" pid="3" name="MediaServiceImageTags">
    <vt:lpwstr/>
  </property>
</Properties>
</file>